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364" r:id="rId4"/>
    <p:sldId id="391" r:id="rId6"/>
    <p:sldId id="392" r:id="rId7"/>
    <p:sldId id="335" r:id="rId8"/>
    <p:sldId id="330" r:id="rId9"/>
    <p:sldId id="396" r:id="rId10"/>
    <p:sldId id="397" r:id="rId11"/>
    <p:sldId id="344" r:id="rId12"/>
    <p:sldId id="398" r:id="rId13"/>
    <p:sldId id="399" r:id="rId14"/>
    <p:sldId id="400" r:id="rId15"/>
    <p:sldId id="401" r:id="rId16"/>
    <p:sldId id="402" r:id="rId17"/>
    <p:sldId id="403" r:id="rId18"/>
    <p:sldId id="404" r:id="rId19"/>
    <p:sldId id="408" r:id="rId20"/>
    <p:sldId id="405" r:id="rId21"/>
    <p:sldId id="412" r:id="rId22"/>
    <p:sldId id="409" r:id="rId23"/>
    <p:sldId id="410" r:id="rId24"/>
    <p:sldId id="411" r:id="rId25"/>
    <p:sldId id="413" r:id="rId26"/>
    <p:sldId id="414" r:id="rId27"/>
    <p:sldId id="415" r:id="rId28"/>
    <p:sldId id="433" r:id="rId29"/>
    <p:sldId id="418" r:id="rId30"/>
    <p:sldId id="445" r:id="rId31"/>
    <p:sldId id="349" r:id="rId32"/>
    <p:sldId id="446" r:id="rId33"/>
    <p:sldId id="447" r:id="rId34"/>
    <p:sldId id="450" r:id="rId35"/>
    <p:sldId id="422" r:id="rId36"/>
    <p:sldId id="363" r:id="rId37"/>
    <p:sldId id="365" r:id="rId38"/>
    <p:sldId id="453" r:id="rId39"/>
    <p:sldId id="452" r:id="rId40"/>
  </p:sldIdLst>
  <p:sldSz cx="12192000" cy="6858000"/>
  <p:notesSz cx="6858000" cy="9144000"/>
  <p:custDataLst>
    <p:tags r:id="rId45"/>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1" orient="horz" pos="2156" userDrawn="1">
          <p15:clr>
            <a:srgbClr val="A4A3A4"/>
          </p15:clr>
        </p15:guide>
        <p15:guide id="2" pos="37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作者" initials="A" lastIdx="0" clrIdx="1"/>
  <p:cmAuthor id="3" name="微软用户" initials="微" lastIdx="0" clrIdx="0"/>
  <p:cmAuthor id="4" name="新课标第一网" initials="新" lastIdx="0" clrIdx="0"/>
  <p:cmAuthor id="5" name="www.xkb1.com" initials="w" lastIdx="0" clrIdx="1"/>
  <p:cmAuthor id="6" name="lenovo" initials="l" lastIdx="0" clrIdx="0"/>
  <p:cmAuthor id="7" name="xkb1.com" initials="x" lastIdx="0" clrIdx="0"/>
  <p:cmAuthor id="8" name="xiaoxuan Zeng" initials="x" lastIdx="0" clrIdx="0"/>
  <p:cmAuthor id="9" name="dongyu" initials="d" lastIdx="0" clrIdx="8"/>
  <p:cmAuthor id="10" name="PC" initials="P" lastIdx="0" clrIdx="9"/>
  <p:cmAuthor id="11" name="szchd2zx08" initials="s" lastIdx="0" clrIdx="10"/>
  <p:cmAuthor id="12" name="jinli" initials="j" lastIdx="0" clrIdx="0"/>
  <p:cmAuthor id="15" name="李丽" initials="李" lastIdx="0" clrIdx="14"/>
  <p:cmAuthor id="16" name="Nicole Li  李倩" initials="N" lastIdx="0" clrIdx="0"/>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8DD4"/>
    <a:srgbClr val="FFE89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636" y="-84"/>
      </p:cViewPr>
      <p:guideLst>
        <p:guide orient="horz" pos="2160"/>
        <p:guide pos="3840"/>
        <p:guide orient="horz" pos="2156"/>
        <p:guide pos="37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302.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pitchFamily="49"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pitchFamily="49"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学习任务四">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学习任务四</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7484" y="607516"/>
            <a:ext cx="10970683" cy="70700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11717" y="6316459"/>
            <a:ext cx="2700867" cy="315400"/>
          </a:xfrm>
          <a:prstGeom prst="rect">
            <a:avLst/>
          </a:prstGeom>
        </p:spPr>
        <p:txBody>
          <a:bodyPr/>
          <a:lstStyle>
            <a:lvl1pPr>
              <a:defRPr>
                <a:ea typeface="黑体" panose="02010609060101010101" pitchFamily="49" charset="-122"/>
              </a:defRPr>
            </a:lvl1pPr>
          </a:lstStyle>
          <a:p>
            <a:endParaRPr lang="zh-CN" altLang="en-US" dirty="0"/>
          </a:p>
        </p:txBody>
      </p:sp>
      <p:sp>
        <p:nvSpPr>
          <p:cNvPr id="4" name="页脚占位符 3"/>
          <p:cNvSpPr>
            <a:spLocks noGrp="1"/>
          </p:cNvSpPr>
          <p:nvPr>
            <p:ph type="ftr" sz="quarter" idx="11"/>
          </p:nvPr>
        </p:nvSpPr>
        <p:spPr>
          <a:xfrm>
            <a:off x="4116917" y="6316459"/>
            <a:ext cx="3958167" cy="315400"/>
          </a:xfrm>
          <a:prstGeom prst="rect">
            <a:avLst/>
          </a:prstGeom>
        </p:spPr>
        <p:txBody>
          <a:bodyPr/>
          <a:lstStyle>
            <a:lvl1pPr>
              <a:defRPr>
                <a:ea typeface="黑体" panose="02010609060101010101" pitchFamily="49" charset="-122"/>
              </a:defRPr>
            </a:lvl1pPr>
          </a:lstStyle>
          <a:p>
            <a:endParaRPr lang="zh-CN" altLang="en-US" dirty="0"/>
          </a:p>
        </p:txBody>
      </p:sp>
      <p:sp>
        <p:nvSpPr>
          <p:cNvPr id="5" name="灯片编号占位符 4"/>
          <p:cNvSpPr>
            <a:spLocks noGrp="1"/>
          </p:cNvSpPr>
          <p:nvPr>
            <p:ph type="sldNum" sz="quarter" idx="12"/>
          </p:nvPr>
        </p:nvSpPr>
        <p:spPr>
          <a:xfrm>
            <a:off x="8877300" y="6316459"/>
            <a:ext cx="2700867" cy="315400"/>
          </a:xfrm>
          <a:prstGeom prst="rect">
            <a:avLst/>
          </a:prstGeom>
        </p:spPr>
        <p:txBody>
          <a:bodyPr/>
          <a:lstStyle>
            <a:lvl1pPr>
              <a:defRPr>
                <a:ea typeface="黑体" panose="02010609060101010101" pitchFamily="49" charset="-122"/>
              </a:defRPr>
            </a:lvl1pPr>
          </a:lstStyle>
          <a:p>
            <a:fld id="{9A0DB2DC-4C9A-4742-B13C-FB6460FD3503}" type="slidenum">
              <a:rPr lang="zh-CN" altLang="en-US" smtClean="0"/>
            </a:fld>
            <a:endParaRPr lang="zh-CN" altLang="en-US" dirty="0"/>
          </a:p>
        </p:txBody>
      </p:sp>
      <p:pic>
        <p:nvPicPr>
          <p:cNvPr id="6" name="图片 5" descr="qicai作业"/>
          <p:cNvPicPr>
            <a:picLocks noChangeAspect="1"/>
          </p:cNvPicPr>
          <p:nvPr userDrawn="1">
            <p:custDataLst>
              <p:tags r:id="rId2"/>
            </p:custDataLst>
          </p:nvPr>
        </p:nvPicPr>
        <p:blipFill>
          <a:blip r:embed="rId3"/>
          <a:stretch>
            <a:fillRect/>
          </a:stretch>
        </p:blipFill>
        <p:spPr>
          <a:xfrm>
            <a:off x="10127827" y="260741"/>
            <a:ext cx="1774613" cy="6933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2" tIns="45718" rIns="91422"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4.png"/><Relationship Id="rId4" Type="http://schemas.openxmlformats.org/officeDocument/2006/relationships/tags" Target="../tags/tag37.xml"/><Relationship Id="rId3" Type="http://schemas.openxmlformats.org/officeDocument/2006/relationships/image" Target="../media/image3.png"/><Relationship Id="rId2" Type="http://schemas.openxmlformats.org/officeDocument/2006/relationships/tags" Target="../tags/tag3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2" name="Picture 2" descr="C:\Users\Administrator\Desktop\初中七彩课堂图标.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912350" y="116840"/>
            <a:ext cx="1776095" cy="71755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5"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06" tIns="60953" rIns="121906" bIns="60953"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294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23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2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300" algn="l" defTabSz="685800" rtl="0" eaLnBrk="1" latinLnBrk="0" hangingPunct="1">
        <a:defRPr sz="1300" kern="1200">
          <a:solidFill>
            <a:schemeClr val="tx1"/>
          </a:solidFill>
          <a:latin typeface="+mn-lt"/>
          <a:ea typeface="+mn-ea"/>
          <a:cs typeface="+mn-cs"/>
        </a:defRPr>
      </a:lvl8pPr>
      <a:lvl9pPr marL="2743200"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image" Target="../media/image5.jpeg"/><Relationship Id="rId1" Type="http://schemas.openxmlformats.org/officeDocument/2006/relationships/tags" Target="../tags/tag38.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89.xml"/><Relationship Id="rId2" Type="http://schemas.openxmlformats.org/officeDocument/2006/relationships/image" Target="../media/image16.jpeg"/><Relationship Id="rId1" Type="http://schemas.openxmlformats.org/officeDocument/2006/relationships/tags" Target="../tags/tag8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image" Target="../media/image18.png"/><Relationship Id="rId3" Type="http://schemas.openxmlformats.org/officeDocument/2006/relationships/tags" Target="../tags/tag91.xml"/><Relationship Id="rId2" Type="http://schemas.openxmlformats.org/officeDocument/2006/relationships/image" Target="../media/image17.png"/><Relationship Id="rId1" Type="http://schemas.openxmlformats.org/officeDocument/2006/relationships/tags" Target="../tags/tag90.xml"/></Relationships>
</file>

<file path=ppt/slides/_rels/slide12.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7" Type="http://schemas.openxmlformats.org/officeDocument/2006/relationships/slideLayout" Target="../slideLayouts/slideLayout9.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0" Type="http://schemas.openxmlformats.org/officeDocument/2006/relationships/slideLayout" Target="../slideLayouts/slideLayout9.xml"/><Relationship Id="rId3" Type="http://schemas.openxmlformats.org/officeDocument/2006/relationships/tags" Target="../tags/tag114.xml"/><Relationship Id="rId29" Type="http://schemas.openxmlformats.org/officeDocument/2006/relationships/tags" Target="../tags/tag140.xml"/><Relationship Id="rId28" Type="http://schemas.openxmlformats.org/officeDocument/2006/relationships/tags" Target="../tags/tag139.xml"/><Relationship Id="rId27" Type="http://schemas.openxmlformats.org/officeDocument/2006/relationships/tags" Target="../tags/tag138.xml"/><Relationship Id="rId26" Type="http://schemas.openxmlformats.org/officeDocument/2006/relationships/tags" Target="../tags/tag137.xml"/><Relationship Id="rId25" Type="http://schemas.openxmlformats.org/officeDocument/2006/relationships/tags" Target="../tags/tag136.xml"/><Relationship Id="rId24" Type="http://schemas.openxmlformats.org/officeDocument/2006/relationships/tags" Target="../tags/tag135.xml"/><Relationship Id="rId23" Type="http://schemas.openxmlformats.org/officeDocument/2006/relationships/tags" Target="../tags/tag134.xml"/><Relationship Id="rId22" Type="http://schemas.openxmlformats.org/officeDocument/2006/relationships/tags" Target="../tags/tag133.xml"/><Relationship Id="rId21" Type="http://schemas.openxmlformats.org/officeDocument/2006/relationships/tags" Target="../tags/tag132.xml"/><Relationship Id="rId20" Type="http://schemas.openxmlformats.org/officeDocument/2006/relationships/tags" Target="../tags/tag131.xml"/><Relationship Id="rId2" Type="http://schemas.openxmlformats.org/officeDocument/2006/relationships/tags" Target="../tags/tag113.xml"/><Relationship Id="rId19" Type="http://schemas.openxmlformats.org/officeDocument/2006/relationships/tags" Target="../tags/tag130.xml"/><Relationship Id="rId18" Type="http://schemas.openxmlformats.org/officeDocument/2006/relationships/tags" Target="../tags/tag129.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19.jpeg"/><Relationship Id="rId1" Type="http://schemas.openxmlformats.org/officeDocument/2006/relationships/tags" Target="../tags/tag146.xml"/></Relationships>
</file>

<file path=ppt/slides/_rels/slide16.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image" Target="../media/image21.jpeg"/><Relationship Id="rId5" Type="http://schemas.openxmlformats.org/officeDocument/2006/relationships/tags" Target="../tags/tag151.xml"/><Relationship Id="rId4" Type="http://schemas.openxmlformats.org/officeDocument/2006/relationships/image" Target="../media/image20.png"/><Relationship Id="rId3" Type="http://schemas.openxmlformats.org/officeDocument/2006/relationships/tags" Target="../tags/tag150.xml"/><Relationship Id="rId22" Type="http://schemas.openxmlformats.org/officeDocument/2006/relationships/slideLayout" Target="../slideLayouts/slideLayout9.xml"/><Relationship Id="rId21" Type="http://schemas.openxmlformats.org/officeDocument/2006/relationships/audio" Target="../media/audio1.wav"/><Relationship Id="rId20" Type="http://schemas.openxmlformats.org/officeDocument/2006/relationships/tags" Target="../tags/tag164.xml"/><Relationship Id="rId2" Type="http://schemas.openxmlformats.org/officeDocument/2006/relationships/hyperlink" Target="../../../../WINDOWS/Temporary%20Internet%20Files/Content.IE5/UNC1SLMN/&#32654;&#22269;&#20869;&#25112;020843&#26519;&#24179;&#27004;.swf" TargetMode="Externa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image" Target="../media/image22.png"/><Relationship Id="rId1" Type="http://schemas.openxmlformats.org/officeDocument/2006/relationships/tags" Target="../tags/tag149.xml"/></Relationships>
</file>

<file path=ppt/slides/_rels/slide1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69.xml"/><Relationship Id="rId7" Type="http://schemas.openxmlformats.org/officeDocument/2006/relationships/image" Target="../media/image24.emf"/><Relationship Id="rId6" Type="http://schemas.openxmlformats.org/officeDocument/2006/relationships/oleObject" Target="../embeddings/oleObject2.bin"/><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image" Target="../media/image23.jpeg"/><Relationship Id="rId2" Type="http://schemas.openxmlformats.org/officeDocument/2006/relationships/tags" Target="../tags/tag166.xml"/><Relationship Id="rId14" Type="http://schemas.openxmlformats.org/officeDocument/2006/relationships/vmlDrawing" Target="../drawings/vmlDrawing2.vml"/><Relationship Id="rId13" Type="http://schemas.openxmlformats.org/officeDocument/2006/relationships/slideLayout" Target="../slideLayouts/slideLayout9.xml"/><Relationship Id="rId12" Type="http://schemas.openxmlformats.org/officeDocument/2006/relationships/tags" Target="../tags/tag171.xml"/><Relationship Id="rId11" Type="http://schemas.openxmlformats.org/officeDocument/2006/relationships/image" Target="../media/image25.jpeg"/><Relationship Id="rId10" Type="http://schemas.openxmlformats.org/officeDocument/2006/relationships/tags" Target="../tags/tag170.xml"/><Relationship Id="rId1" Type="http://schemas.openxmlformats.org/officeDocument/2006/relationships/tags" Target="../tags/tag165.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26.jpeg"/><Relationship Id="rId1" Type="http://schemas.openxmlformats.org/officeDocument/2006/relationships/tags" Target="../tags/tag172.xml"/></Relationships>
</file>

<file path=ppt/slides/_rels/slide19.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image" Target="../media/image28.pn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image" Target="../media/image27.png"/><Relationship Id="rId12" Type="http://schemas.openxmlformats.org/officeDocument/2006/relationships/slideLayout" Target="../slideLayouts/slideLayout9.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9.xml"/><Relationship Id="rId7" Type="http://schemas.openxmlformats.org/officeDocument/2006/relationships/image" Target="../media/image7.jpeg"/><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6.png"/><Relationship Id="rId2" Type="http://schemas.openxmlformats.org/officeDocument/2006/relationships/oleObject" Target="../embeddings/oleObject1.bin"/><Relationship Id="rId10" Type="http://schemas.openxmlformats.org/officeDocument/2006/relationships/vmlDrawing" Target="../drawings/vmlDrawing1.vml"/><Relationship Id="rId1" Type="http://schemas.openxmlformats.org/officeDocument/2006/relationships/tags" Target="../tags/tag4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86.xml"/><Relationship Id="rId2" Type="http://schemas.openxmlformats.org/officeDocument/2006/relationships/image" Target="../media/image30.jpeg"/><Relationship Id="rId1" Type="http://schemas.openxmlformats.org/officeDocument/2006/relationships/tags" Target="../tags/tag185.xml"/></Relationships>
</file>

<file path=ppt/slides/_rels/slide2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192.xml"/><Relationship Id="rId7" Type="http://schemas.openxmlformats.org/officeDocument/2006/relationships/image" Target="../media/image32.pn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31.png"/><Relationship Id="rId16" Type="http://schemas.openxmlformats.org/officeDocument/2006/relationships/slideLayout" Target="../slideLayouts/slideLayout9.xml"/><Relationship Id="rId15" Type="http://schemas.openxmlformats.org/officeDocument/2006/relationships/audio" Target="../media/audio2.wav"/><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7.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201.xml"/><Relationship Id="rId5" Type="http://schemas.openxmlformats.org/officeDocument/2006/relationships/image" Target="../media/image35.jpeg"/><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image" Target="../media/image34.jpeg"/><Relationship Id="rId1" Type="http://schemas.openxmlformats.org/officeDocument/2006/relationships/tags" Target="../tags/tag198.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206.xml"/><Relationship Id="rId6" Type="http://schemas.openxmlformats.org/officeDocument/2006/relationships/image" Target="../media/image37.png"/><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36.jpeg"/><Relationship Id="rId2" Type="http://schemas.openxmlformats.org/officeDocument/2006/relationships/tags" Target="../tags/tag203.xml"/><Relationship Id="rId1" Type="http://schemas.openxmlformats.org/officeDocument/2006/relationships/tags" Target="../tags/tag202.xml"/></Relationships>
</file>

<file path=ppt/slides/_rels/slide24.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hyperlink" Target="&#32654;&#22269;&#20869;&#25112;&#36716;&#25240;.mp4" TargetMode="External"/><Relationship Id="rId4" Type="http://schemas.openxmlformats.org/officeDocument/2006/relationships/tags" Target="../tags/tag210.xml"/><Relationship Id="rId3" Type="http://schemas.openxmlformats.org/officeDocument/2006/relationships/tags" Target="../tags/tag209.xml"/><Relationship Id="rId29" Type="http://schemas.openxmlformats.org/officeDocument/2006/relationships/slideLayout" Target="../slideLayouts/slideLayout9.xml"/><Relationship Id="rId28" Type="http://schemas.openxmlformats.org/officeDocument/2006/relationships/tags" Target="../tags/tag231.xml"/><Relationship Id="rId27" Type="http://schemas.openxmlformats.org/officeDocument/2006/relationships/tags" Target="../tags/tag230.xml"/><Relationship Id="rId26" Type="http://schemas.openxmlformats.org/officeDocument/2006/relationships/image" Target="../media/image39.jpeg"/><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image" Target="../media/image38.jpeg"/><Relationship Id="rId20" Type="http://schemas.openxmlformats.org/officeDocument/2006/relationships/tags" Target="../tags/tag225.xml"/><Relationship Id="rId2" Type="http://schemas.openxmlformats.org/officeDocument/2006/relationships/tags" Target="../tags/tag208.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tags" Target="../tags/tag207.xml"/></Relationships>
</file>

<file path=ppt/slides/_rels/slide25.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image" Target="../media/image40.png"/><Relationship Id="rId12" Type="http://schemas.openxmlformats.org/officeDocument/2006/relationships/slideLayout" Target="../slideLayouts/slideLayout9.xml"/><Relationship Id="rId11" Type="http://schemas.openxmlformats.org/officeDocument/2006/relationships/audio" Target="../media/audio4.wav"/><Relationship Id="rId10" Type="http://schemas.openxmlformats.org/officeDocument/2006/relationships/audio" Target="../media/audio3.wav"/><Relationship Id="rId1" Type="http://schemas.openxmlformats.org/officeDocument/2006/relationships/tags" Target="../tags/tag23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27.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2" Type="http://schemas.openxmlformats.org/officeDocument/2006/relationships/slideLayout" Target="../slideLayouts/slideLayout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0.xml"/><Relationship Id="rId7" Type="http://schemas.openxmlformats.org/officeDocument/2006/relationships/image" Target="../media/image41.jpeg"/><Relationship Id="rId6" Type="http://schemas.openxmlformats.org/officeDocument/2006/relationships/tags" Target="../tags/tag263.xml"/><Relationship Id="rId5" Type="http://schemas.openxmlformats.org/officeDocument/2006/relationships/hyperlink" Target="3&#21050;&#26432;&#26519;&#32943;.wmv" TargetMode="Externa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image" Target="../media/image42.png"/><Relationship Id="rId1" Type="http://schemas.openxmlformats.org/officeDocument/2006/relationships/tags" Target="../tags/tag26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image" Target="../media/image44.png"/><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image" Target="../media/image43.jpeg"/><Relationship Id="rId2" Type="http://schemas.openxmlformats.org/officeDocument/2006/relationships/tags" Target="../tags/tag270.xml"/><Relationship Id="rId10" Type="http://schemas.openxmlformats.org/officeDocument/2006/relationships/slideLayout" Target="../slideLayouts/slideLayout10.xml"/><Relationship Id="rId1" Type="http://schemas.openxmlformats.org/officeDocument/2006/relationships/tags" Target="../tags/tag26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77.xml"/><Relationship Id="rId2" Type="http://schemas.openxmlformats.org/officeDocument/2006/relationships/image" Target="../media/image45.png"/><Relationship Id="rId1" Type="http://schemas.openxmlformats.org/officeDocument/2006/relationships/tags" Target="../tags/tag276.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tags" Target="../tags/tag280.xml"/><Relationship Id="rId3" Type="http://schemas.openxmlformats.org/officeDocument/2006/relationships/image" Target="../media/image46.png"/><Relationship Id="rId2" Type="http://schemas.openxmlformats.org/officeDocument/2006/relationships/tags" Target="../tags/tag279.xml"/><Relationship Id="rId1" Type="http://schemas.openxmlformats.org/officeDocument/2006/relationships/tags" Target="../tags/tag278.xml"/></Relationships>
</file>

<file path=ppt/slides/_rels/slide33.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7" Type="http://schemas.openxmlformats.org/officeDocument/2006/relationships/slideLayout" Target="../slideLayouts/slideLayout3.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1.xml"/><Relationship Id="rId1" Type="http://schemas.openxmlformats.org/officeDocument/2006/relationships/tags" Target="../tags/tag30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55.xml"/><Relationship Id="rId5" Type="http://schemas.openxmlformats.org/officeDocument/2006/relationships/image" Target="../media/image8.jpeg"/><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image" Target="../media/image11.png"/><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image" Target="../media/image10.jpeg"/><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9.jpeg"/><Relationship Id="rId14" Type="http://schemas.openxmlformats.org/officeDocument/2006/relationships/slideLayout" Target="../slideLayouts/slideLayout8.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6.xml"/></Relationships>
</file>

<file path=ppt/slides/_rels/slide6.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image" Target="../media/image12.jpeg"/><Relationship Id="rId15" Type="http://schemas.openxmlformats.org/officeDocument/2006/relationships/slideLayout" Target="../slideLayouts/slideLayout8.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media/image13.png"/><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85.xml"/><Relationship Id="rId2" Type="http://schemas.openxmlformats.org/officeDocument/2006/relationships/image" Target="../media/image14.jpeg"/><Relationship Id="rId1" Type="http://schemas.openxmlformats.org/officeDocument/2006/relationships/tags" Target="../tags/tag8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87.xml"/><Relationship Id="rId2" Type="http://schemas.openxmlformats.org/officeDocument/2006/relationships/image" Target="../media/image15.jpeg"/><Relationship Id="rId1" Type="http://schemas.openxmlformats.org/officeDocument/2006/relationships/tags" Target="../tags/tag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1505" descr="F200910100708173243720621"/>
          <p:cNvPicPr>
            <a:picLocks noChangeAspect="1" noChangeArrowheads="1"/>
          </p:cNvPicPr>
          <p:nvPr>
            <p:custDataLst>
              <p:tags r:id="rId1"/>
            </p:custDataLst>
          </p:nvPr>
        </p:nvPicPr>
        <p:blipFill>
          <a:blip r:embed="rId2" cstate="print"/>
          <a:srcRect b="11930"/>
          <a:stretch>
            <a:fillRect/>
          </a:stretch>
        </p:blipFill>
        <p:spPr bwMode="auto">
          <a:xfrm>
            <a:off x="716048" y="1412776"/>
            <a:ext cx="5342890" cy="3589020"/>
          </a:xfrm>
          <a:prstGeom prst="snip2DiagRect">
            <a:avLst>
              <a:gd name="adj1" fmla="val 10779"/>
              <a:gd name="adj2" fmla="val 16667"/>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1507" name="副标题 21506"/>
          <p:cNvSpPr>
            <a:spLocks noGrp="1" noRot="1"/>
          </p:cNvSpPr>
          <p:nvPr>
            <p:custDataLst>
              <p:tags r:id="rId3"/>
            </p:custDataLst>
          </p:nvPr>
        </p:nvSpPr>
        <p:spPr>
          <a:xfrm>
            <a:off x="6240014" y="1300984"/>
            <a:ext cx="5452745" cy="4464496"/>
          </a:xfrm>
          <a:prstGeom prst="rect">
            <a:avLst/>
          </a:prstGeom>
          <a:noFill/>
          <a:ln w="34925">
            <a:noFill/>
          </a:ln>
        </p:spPr>
        <p:txBody>
          <a:bodyPr vert="horz" lIns="107311" tIns="55922" rIns="107311" bIns="55922"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090"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5995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eaLnBrk="1" hangingPunct="1">
              <a:lnSpc>
                <a:spcPct val="150000"/>
              </a:lnSpc>
              <a:spcBef>
                <a:spcPts val="0"/>
              </a:spcBef>
              <a:buClr>
                <a:schemeClr val="hlink"/>
              </a:buClr>
              <a:buSzPct val="75000"/>
              <a:buFont typeface="Wingdings" panose="05000000000000000000" pitchFamily="2" charset="2"/>
              <a:buNone/>
              <a:defRPr/>
            </a:pPr>
            <a:r>
              <a:rPr lang="en-US" altLang="zh-CN" sz="2800" b="1" dirty="0" smtClean="0">
                <a:solidFill>
                  <a:srgbClr val="000403"/>
                </a:solidFill>
                <a:latin typeface="黑体" panose="02010609060101010101" pitchFamily="49" charset="-122"/>
                <a:ea typeface="黑体" panose="02010609060101010101" pitchFamily="49" charset="-122"/>
              </a:rPr>
              <a:t>   </a:t>
            </a:r>
            <a:r>
              <a:rPr lang="en-US" altLang="zh-CN" sz="3200" b="1" dirty="0" smtClean="0">
                <a:solidFill>
                  <a:srgbClr val="000403"/>
                </a:solidFill>
                <a:latin typeface="黑体" panose="02010609060101010101" pitchFamily="49" charset="-122"/>
                <a:ea typeface="黑体" panose="02010609060101010101" pitchFamily="49" charset="-122"/>
                <a:cs typeface="新宋体" panose="02010609030101010101" charset="-122"/>
              </a:rPr>
              <a:t>“</a:t>
            </a:r>
            <a:r>
              <a:rPr lang="zh-CN" altLang="en-US" sz="3200" b="1" dirty="0">
                <a:solidFill>
                  <a:srgbClr val="000403"/>
                </a:solidFill>
                <a:latin typeface="黑体" panose="02010609060101010101" pitchFamily="49" charset="-122"/>
                <a:ea typeface="黑体" panose="02010609060101010101" pitchFamily="49" charset="-122"/>
                <a:cs typeface="新宋体" panose="02010609030101010101" charset="-122"/>
              </a:rPr>
              <a:t>我特别感激林肯，因为有了林肯，我才有可能成为美国的第一任黑人总统，我提醒美国人民要永远铭记林肯为国家统一中所作的独一无二的贡献！</a:t>
            </a:r>
            <a:r>
              <a:rPr lang="zh-CN" altLang="en-US" sz="3200" b="1" dirty="0" smtClean="0">
                <a:solidFill>
                  <a:srgbClr val="000403"/>
                </a:solidFill>
                <a:latin typeface="黑体" panose="02010609060101010101" pitchFamily="49" charset="-122"/>
                <a:ea typeface="黑体" panose="02010609060101010101" pitchFamily="49" charset="-122"/>
                <a:cs typeface="新宋体" panose="02010609030101010101" charset="-122"/>
              </a:rPr>
              <a:t>”</a:t>
            </a:r>
            <a:endParaRPr lang="zh-CN" altLang="en-US" sz="3200" b="1" dirty="0">
              <a:solidFill>
                <a:srgbClr val="000403"/>
              </a:solidFill>
              <a:latin typeface="黑体" panose="02010609060101010101" pitchFamily="49" charset="-122"/>
              <a:ea typeface="黑体" panose="02010609060101010101" pitchFamily="49" charset="-122"/>
              <a:cs typeface="新宋体" panose="02010609030101010101" charset="-122"/>
            </a:endParaRPr>
          </a:p>
        </p:txBody>
      </p:sp>
      <p:sp>
        <p:nvSpPr>
          <p:cNvPr id="6147" name="Text Box 7"/>
          <p:cNvSpPr txBox="1"/>
          <p:nvPr>
            <p:custDataLst>
              <p:tags r:id="rId4"/>
            </p:custDataLst>
          </p:nvPr>
        </p:nvSpPr>
        <p:spPr>
          <a:xfrm>
            <a:off x="538536" y="5157192"/>
            <a:ext cx="5831060" cy="892552"/>
          </a:xfrm>
          <a:prstGeom prst="rect">
            <a:avLst/>
          </a:prstGeom>
          <a:noFill/>
          <a:ln w="9525">
            <a:noFill/>
          </a:ln>
          <a:effectLst>
            <a:prstShdw prst="shdw17" dist="17961" dir="2699999">
              <a:srgbClr val="708688"/>
            </a:prstShdw>
          </a:effectLst>
        </p:spPr>
        <p:txBody>
          <a:bodyPr wrap="square">
            <a:spAutoFit/>
          </a:bodyPr>
          <a:lstStyle/>
          <a:p>
            <a:pPr algn="ctr"/>
            <a:r>
              <a:rPr lang="zh-CN" altLang="en-US" sz="2600" b="1" dirty="0">
                <a:latin typeface="黑体" panose="02010609060101010101" pitchFamily="49" charset="-122"/>
                <a:ea typeface="黑体" panose="02010609060101010101" pitchFamily="49" charset="-122"/>
                <a:cs typeface="新宋体" panose="02010609030101010101" charset="-122"/>
              </a:rPr>
              <a:t>奥巴马</a:t>
            </a:r>
            <a:r>
              <a:rPr lang="zh-CN" altLang="en-US" sz="2600" b="1" dirty="0" smtClean="0">
                <a:latin typeface="黑体" panose="02010609060101010101" pitchFamily="49" charset="-122"/>
                <a:ea typeface="黑体" panose="02010609060101010101" pitchFamily="49" charset="-122"/>
                <a:cs typeface="新宋体" panose="02010609030101010101" charset="-122"/>
              </a:rPr>
              <a:t>：美国</a:t>
            </a:r>
            <a:r>
              <a:rPr lang="zh-CN" altLang="en-US" sz="2600" b="1" dirty="0">
                <a:latin typeface="黑体" panose="02010609060101010101" pitchFamily="49" charset="-122"/>
                <a:ea typeface="黑体" panose="02010609060101010101" pitchFamily="49" charset="-122"/>
                <a:cs typeface="新宋体" panose="02010609030101010101" charset="-122"/>
              </a:rPr>
              <a:t>第</a:t>
            </a:r>
            <a:r>
              <a:rPr lang="en-US" altLang="zh-CN" sz="2600" b="1" dirty="0">
                <a:latin typeface="黑体" panose="02010609060101010101" pitchFamily="49" charset="-122"/>
                <a:ea typeface="黑体" panose="02010609060101010101" pitchFamily="49" charset="-122"/>
                <a:cs typeface="新宋体" panose="02010609030101010101" charset="-122"/>
              </a:rPr>
              <a:t>44</a:t>
            </a:r>
            <a:r>
              <a:rPr lang="zh-CN" altLang="en-US" sz="2600" b="1" dirty="0">
                <a:latin typeface="黑体" panose="02010609060101010101" pitchFamily="49" charset="-122"/>
                <a:ea typeface="黑体" panose="02010609060101010101" pitchFamily="49" charset="-122"/>
                <a:cs typeface="新宋体" panose="02010609030101010101" charset="-122"/>
              </a:rPr>
              <a:t>任第</a:t>
            </a:r>
            <a:r>
              <a:rPr lang="en-US" altLang="zh-CN" sz="2600" b="1" dirty="0">
                <a:latin typeface="黑体" panose="02010609060101010101" pitchFamily="49" charset="-122"/>
                <a:ea typeface="黑体" panose="02010609060101010101" pitchFamily="49" charset="-122"/>
                <a:cs typeface="新宋体" panose="02010609030101010101" charset="-122"/>
              </a:rPr>
              <a:t>56</a:t>
            </a:r>
            <a:r>
              <a:rPr lang="zh-CN" altLang="en-US" sz="2600" b="1" dirty="0">
                <a:latin typeface="黑体" panose="02010609060101010101" pitchFamily="49" charset="-122"/>
                <a:ea typeface="黑体" panose="02010609060101010101" pitchFamily="49" charset="-122"/>
                <a:cs typeface="新宋体" panose="02010609030101010101" charset="-122"/>
              </a:rPr>
              <a:t>届总统，</a:t>
            </a:r>
            <a:endParaRPr lang="zh-CN" altLang="en-US" sz="2600" b="1" dirty="0">
              <a:latin typeface="黑体" panose="02010609060101010101" pitchFamily="49" charset="-122"/>
              <a:ea typeface="黑体" panose="02010609060101010101" pitchFamily="49" charset="-122"/>
              <a:cs typeface="新宋体" panose="02010609030101010101" charset="-122"/>
            </a:endParaRPr>
          </a:p>
          <a:p>
            <a:pPr algn="ctr"/>
            <a:r>
              <a:rPr lang="zh-CN" altLang="en-US" sz="2600" b="1" dirty="0" smtClean="0">
                <a:latin typeface="黑体" panose="02010609060101010101" pitchFamily="49" charset="-122"/>
                <a:ea typeface="黑体" panose="02010609060101010101" pitchFamily="49" charset="-122"/>
                <a:cs typeface="新宋体" panose="02010609030101010101" charset="-122"/>
              </a:rPr>
              <a:t>美国</a:t>
            </a:r>
            <a:r>
              <a:rPr lang="zh-CN" altLang="en-US" sz="2600" b="1" dirty="0">
                <a:latin typeface="黑体" panose="02010609060101010101" pitchFamily="49" charset="-122"/>
                <a:ea typeface="黑体" panose="02010609060101010101" pitchFamily="49" charset="-122"/>
                <a:cs typeface="新宋体" panose="02010609030101010101" charset="-122"/>
              </a:rPr>
              <a:t>历史上第一位</a:t>
            </a:r>
            <a:r>
              <a:rPr lang="zh-CN" altLang="en-US" sz="2600" b="1" dirty="0">
                <a:solidFill>
                  <a:srgbClr val="FF0000"/>
                </a:solidFill>
                <a:latin typeface="黑体" panose="02010609060101010101" pitchFamily="49" charset="-122"/>
                <a:ea typeface="黑体" panose="02010609060101010101" pitchFamily="49" charset="-122"/>
                <a:cs typeface="新宋体" panose="02010609030101010101" charset="-122"/>
              </a:rPr>
              <a:t>黑人总统</a:t>
            </a:r>
            <a:endParaRPr lang="zh-CN" altLang="en-US" sz="2600" b="1" dirty="0">
              <a:solidFill>
                <a:srgbClr val="FF0000"/>
              </a:solidFill>
              <a:latin typeface="黑体" panose="02010609060101010101" pitchFamily="49" charset="-122"/>
              <a:ea typeface="黑体" panose="02010609060101010101" pitchFamily="49" charset="-122"/>
              <a:cs typeface="新宋体" panose="0201060903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 calcmode="lin" valueType="num">
                                      <p:cBhvr additive="base">
                                        <p:cTn id="12" dur="500" fill="hold"/>
                                        <p:tgtEl>
                                          <p:spTgt spid="21507"/>
                                        </p:tgtEl>
                                        <p:attrNameLst>
                                          <p:attrName>ppt_x</p:attrName>
                                        </p:attrNameLst>
                                      </p:cBhvr>
                                      <p:tavLst>
                                        <p:tav tm="0">
                                          <p:val>
                                            <p:strVal val="#ppt_x"/>
                                          </p:val>
                                        </p:tav>
                                        <p:tav tm="100000">
                                          <p:val>
                                            <p:strVal val="#ppt_x"/>
                                          </p:val>
                                        </p:tav>
                                      </p:tavLst>
                                    </p:anim>
                                    <p:anim calcmode="lin" valueType="num">
                                      <p:cBhvr additive="base">
                                        <p:cTn id="13"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图片 4" descr="3.jpg"/>
          <p:cNvPicPr>
            <a:picLocks noChangeAspect="1"/>
          </p:cNvPicPr>
          <p:nvPr>
            <p:custDataLst>
              <p:tags r:id="rId1"/>
            </p:custDataLst>
          </p:nvPr>
        </p:nvPicPr>
        <p:blipFill>
          <a:blip r:embed="rId2"/>
          <a:stretch>
            <a:fillRect/>
          </a:stretch>
        </p:blipFill>
        <p:spPr>
          <a:xfrm>
            <a:off x="1301325" y="1052736"/>
            <a:ext cx="9433048" cy="5359494"/>
          </a:xfrm>
          <a:prstGeom prst="rect">
            <a:avLst/>
          </a:prstGeom>
          <a:noFill/>
          <a:ln w="9525">
            <a:noFill/>
          </a:ln>
        </p:spPr>
      </p:pic>
      <p:sp>
        <p:nvSpPr>
          <p:cNvPr id="4" name="文本框 2"/>
          <p:cNvSpPr txBox="1"/>
          <p:nvPr>
            <p:custDataLst>
              <p:tags r:id="rId3"/>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4"/>
          <p:cNvPicPr>
            <a:picLocks noChangeAspect="1"/>
          </p:cNvPicPr>
          <p:nvPr>
            <p:custDataLst>
              <p:tags r:id="rId1"/>
            </p:custDataLst>
          </p:nvPr>
        </p:nvPicPr>
        <p:blipFill>
          <a:blip r:embed="rId2"/>
          <a:stretch>
            <a:fillRect/>
          </a:stretch>
        </p:blipFill>
        <p:spPr>
          <a:xfrm>
            <a:off x="497840" y="981075"/>
            <a:ext cx="5805170" cy="3775710"/>
          </a:xfrm>
          <a:prstGeom prst="rect">
            <a:avLst/>
          </a:prstGeom>
          <a:noFill/>
          <a:ln w="9525">
            <a:noFill/>
          </a:ln>
        </p:spPr>
      </p:pic>
      <p:pic>
        <p:nvPicPr>
          <p:cNvPr id="53250" name="Picture 2"/>
          <p:cNvPicPr>
            <a:picLocks noChangeAspect="1"/>
          </p:cNvPicPr>
          <p:nvPr>
            <p:custDataLst>
              <p:tags r:id="rId3"/>
            </p:custDataLst>
          </p:nvPr>
        </p:nvPicPr>
        <p:blipFill>
          <a:blip r:embed="rId4"/>
          <a:stretch>
            <a:fillRect/>
          </a:stretch>
        </p:blipFill>
        <p:spPr>
          <a:xfrm>
            <a:off x="6170930" y="981075"/>
            <a:ext cx="4751070" cy="4054475"/>
          </a:xfrm>
          <a:prstGeom prst="rect">
            <a:avLst/>
          </a:prstGeom>
          <a:noFill/>
          <a:ln w="9525">
            <a:noFill/>
          </a:ln>
        </p:spPr>
      </p:pic>
      <p:sp>
        <p:nvSpPr>
          <p:cNvPr id="2" name="Text Box 7"/>
          <p:cNvSpPr txBox="1"/>
          <p:nvPr>
            <p:custDataLst>
              <p:tags r:id="rId5"/>
            </p:custDataLst>
          </p:nvPr>
        </p:nvSpPr>
        <p:spPr>
          <a:xfrm>
            <a:off x="5232364" y="981075"/>
            <a:ext cx="2056130" cy="521970"/>
          </a:xfrm>
          <a:prstGeom prst="rect">
            <a:avLst/>
          </a:prstGeom>
          <a:solidFill>
            <a:schemeClr val="accent5">
              <a:lumMod val="20000"/>
              <a:lumOff val="80000"/>
            </a:schemeClr>
          </a:solidFill>
          <a:ln w="9525" cap="flat" cmpd="sng">
            <a:solidFill>
              <a:schemeClr val="tx2"/>
            </a:solidFill>
            <a:prstDash val="solid"/>
            <a:miter/>
            <a:headEnd type="none" w="med" len="med"/>
            <a:tailEnd type="none" w="med" len="med"/>
          </a:ln>
        </p:spPr>
        <p:txBody>
          <a:bodyPr wrap="square">
            <a:spAutoFit/>
          </a:bodyPr>
          <a:lstStyle/>
          <a:p>
            <a:pPr algn="ctr"/>
            <a:r>
              <a:rPr lang="zh-CN" altLang="en-US" sz="2800" b="1" dirty="0">
                <a:solidFill>
                  <a:srgbClr val="0000CC"/>
                </a:solidFill>
                <a:latin typeface="黑体" panose="02010609060101010101" pitchFamily="49" charset="-122"/>
                <a:ea typeface="黑体" panose="02010609060101010101" pitchFamily="49" charset="-122"/>
              </a:rPr>
              <a:t>北方工厂主</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5" name="Text Box 9"/>
          <p:cNvSpPr txBox="1"/>
          <p:nvPr>
            <p:custDataLst>
              <p:tags r:id="rId6"/>
            </p:custDataLst>
          </p:nvPr>
        </p:nvSpPr>
        <p:spPr>
          <a:xfrm>
            <a:off x="9408795" y="2493010"/>
            <a:ext cx="2383790" cy="521970"/>
          </a:xfrm>
          <a:prstGeom prst="rect">
            <a:avLst/>
          </a:prstGeom>
          <a:solidFill>
            <a:schemeClr val="accent5">
              <a:lumMod val="20000"/>
              <a:lumOff val="80000"/>
            </a:schemeClr>
          </a:solidFill>
          <a:ln w="9525" cap="flat" cmpd="sng">
            <a:solidFill>
              <a:schemeClr val="tx2"/>
            </a:solidFill>
            <a:prstDash val="solid"/>
            <a:miter/>
            <a:headEnd type="none" w="med" len="med"/>
            <a:tailEnd type="none" w="med" len="med"/>
          </a:ln>
        </p:spPr>
        <p:txBody>
          <a:bodyPr wrap="square">
            <a:spAutoFit/>
          </a:bodyPr>
          <a:lstStyle/>
          <a:p>
            <a:pPr algn="ctr"/>
            <a:r>
              <a:rPr lang="zh-CN" altLang="en-US" sz="2800" b="1" dirty="0">
                <a:solidFill>
                  <a:srgbClr val="0000FF"/>
                </a:solidFill>
                <a:latin typeface="黑体" panose="02010609060101010101" pitchFamily="49" charset="-122"/>
                <a:ea typeface="黑体" panose="02010609060101010101" pitchFamily="49" charset="-122"/>
              </a:rPr>
              <a:t>南方种植园主</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43019" name="文本框 4"/>
          <p:cNvSpPr/>
          <p:nvPr>
            <p:custDataLst>
              <p:tags r:id="rId7"/>
            </p:custDataLst>
          </p:nvPr>
        </p:nvSpPr>
        <p:spPr>
          <a:xfrm>
            <a:off x="479425" y="5013325"/>
            <a:ext cx="11301730" cy="151257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lvl="0">
              <a:lnSpc>
                <a:spcPct val="110000"/>
              </a:lnSpc>
            </a:pPr>
            <a:r>
              <a:rPr lang="en-US" altLang="zh-CN"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a:t>
            </a:r>
            <a:r>
              <a:rPr lang="zh-CN" altLang="en-US"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在堪萨斯州，两个陌生人相遇，见面礼是互相用枪指着问：</a:t>
            </a:r>
            <a:r>
              <a:rPr lang="zh-CN" altLang="en-US" sz="2800" u="sng" dirty="0">
                <a:solidFill>
                  <a:srgbClr val="FF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拥护还是反对奴隶制</a:t>
            </a:r>
            <a:r>
              <a:rPr lang="zh-CN" altLang="en-US" sz="2800" dirty="0">
                <a:solidFill>
                  <a:srgbClr val="FF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a:t>
            </a:r>
            <a:r>
              <a:rPr lang="zh-CN" altLang="en-US"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如果回答相背，马上开枪射击。”</a:t>
            </a:r>
            <a:endParaRPr lang="zh-CN" altLang="en-US"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endParaRPr>
          </a:p>
          <a:p>
            <a:pPr lvl="0">
              <a:lnSpc>
                <a:spcPct val="110000"/>
              </a:lnSpc>
            </a:pPr>
            <a:r>
              <a:rPr lang="en-US" altLang="zh-CN"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                                    ——1858</a:t>
            </a:r>
            <a:r>
              <a:rPr lang="zh-CN" altLang="en-US"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年</a:t>
            </a:r>
            <a:r>
              <a:rPr lang="en-US" altLang="zh-CN"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a:t>
            </a:r>
            <a:r>
              <a:rPr lang="zh-CN" altLang="en-US" sz="28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华盛顿邮报</a:t>
            </a:r>
            <a:r>
              <a:rPr lang="zh-CN" altLang="zh-CN" sz="2800" dirty="0">
                <a:latin typeface="黑体" panose="02010609060101010101" pitchFamily="49" charset="-122"/>
                <a:ea typeface="黑体" panose="02010609060101010101" pitchFamily="49" charset="-122"/>
                <a:cs typeface="新宋体" panose="02010609030101010101" charset="-122"/>
              </a:rPr>
              <a:t>》</a:t>
            </a:r>
            <a:endParaRPr lang="zh-CN" altLang="zh-CN" sz="2800" dirty="0">
              <a:latin typeface="黑体" panose="02010609060101010101" pitchFamily="49" charset="-122"/>
              <a:ea typeface="黑体" panose="02010609060101010101" pitchFamily="49" charset="-122"/>
              <a:cs typeface="新宋体" panose="02010609030101010101" charset="-122"/>
            </a:endParaRPr>
          </a:p>
        </p:txBody>
      </p:sp>
      <p:sp>
        <p:nvSpPr>
          <p:cNvPr id="8" name="文本框 2"/>
          <p:cNvSpPr txBox="1"/>
          <p:nvPr>
            <p:custDataLst>
              <p:tags r:id="rId8"/>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3" nodeType="clickEffect">
                                  <p:stCondLst>
                                    <p:cond delay="0"/>
                                  </p:stCondLst>
                                  <p:childTnLst>
                                    <p:set>
                                      <p:cBhvr additive="base">
                                        <p:cTn id="16" dur="1" fill="hold">
                                          <p:stCondLst>
                                            <p:cond delay="0"/>
                                          </p:stCondLst>
                                        </p:cTn>
                                        <p:tgtEl>
                                          <p:spTgt spid="43019"/>
                                        </p:tgtEl>
                                        <p:attrNameLst>
                                          <p:attrName>style.visibility</p:attrName>
                                        </p:attrNameLst>
                                      </p:cBhvr>
                                      <p:to>
                                        <p:strVal val="visible"/>
                                      </p:to>
                                    </p:set>
                                    <p:anim calcmode="lin" valueType="num">
                                      <p:cBhvr additive="base">
                                        <p:cTn id="17" dur="500" fill="hold"/>
                                        <p:tgtEl>
                                          <p:spTgt spid="43019"/>
                                        </p:tgtEl>
                                        <p:attrNameLst>
                                          <p:attrName>ppt_x</p:attrName>
                                        </p:attrNameLst>
                                      </p:cBhvr>
                                      <p:tavLst>
                                        <p:tav tm="0">
                                          <p:val>
                                            <p:strVal val="#ppt_x"/>
                                          </p:val>
                                        </p:tav>
                                        <p:tav tm="100000">
                                          <p:val>
                                            <p:strVal val="#ppt_x"/>
                                          </p:val>
                                        </p:tav>
                                      </p:tavLst>
                                    </p:anim>
                                    <p:anim calcmode="lin" valueType="num">
                                      <p:cBhvr additive="base">
                                        <p:cTn id="18" dur="500" fill="hold"/>
                                        <p:tgtEl>
                                          <p:spTgt spid="430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43019" grpId="2"/>
      <p:bldP spid="43019" grpId="3"/>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2"/>
          <p:cNvSpPr txBox="1"/>
          <p:nvPr>
            <p:custDataLst>
              <p:tags r:id="rId1"/>
            </p:custDataLst>
          </p:nvPr>
        </p:nvSpPr>
        <p:spPr>
          <a:xfrm>
            <a:off x="1098177" y="2067977"/>
            <a:ext cx="1774825" cy="521970"/>
          </a:xfrm>
          <a:prstGeom prst="rect">
            <a:avLst/>
          </a:prstGeom>
          <a:noFill/>
          <a:ln w="9525">
            <a:noFill/>
          </a:ln>
        </p:spPr>
        <p:txBody>
          <a:bodyPr anchor="t" anchorCtr="0">
            <a:spAutoFit/>
          </a:bodyPr>
          <a:lstStyle/>
          <a:p>
            <a:r>
              <a:rPr lang="en-US" altLang="zh-CN" sz="2800" b="1" dirty="0">
                <a:latin typeface="黑体" panose="02010609060101010101" pitchFamily="49" charset="-122"/>
                <a:ea typeface="黑体" panose="02010609060101010101" pitchFamily="49" charset="-122"/>
                <a:cs typeface="新宋体" panose="02010609030101010101" charset="-122"/>
              </a:rPr>
              <a:t>A</a:t>
            </a:r>
            <a:r>
              <a:rPr lang="zh-CN" altLang="en-US" sz="2800" b="1" dirty="0">
                <a:latin typeface="黑体" panose="02010609060101010101" pitchFamily="49" charset="-122"/>
                <a:ea typeface="黑体" panose="02010609060101010101" pitchFamily="49" charset="-122"/>
                <a:cs typeface="新宋体" panose="02010609030101010101" charset="-122"/>
              </a:rPr>
              <a:t>劳动力</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sp>
        <p:nvSpPr>
          <p:cNvPr id="55299" name="文本框 3"/>
          <p:cNvSpPr txBox="1"/>
          <p:nvPr>
            <p:custDataLst>
              <p:tags r:id="rId2"/>
            </p:custDataLst>
          </p:nvPr>
        </p:nvSpPr>
        <p:spPr>
          <a:xfrm>
            <a:off x="4289052" y="2067977"/>
            <a:ext cx="1387475" cy="521970"/>
          </a:xfrm>
          <a:prstGeom prst="rect">
            <a:avLst/>
          </a:prstGeom>
          <a:noFill/>
          <a:ln w="9525">
            <a:noFill/>
          </a:ln>
        </p:spPr>
        <p:txBody>
          <a:bodyPr anchor="t" anchorCtr="0">
            <a:spAutoFit/>
          </a:bodyPr>
          <a:lstStyle/>
          <a:p>
            <a:r>
              <a:rPr lang="zh-CN" altLang="en-US" sz="2800" b="1" dirty="0">
                <a:latin typeface="黑体" panose="02010609060101010101" pitchFamily="49" charset="-122"/>
                <a:ea typeface="黑体" panose="02010609060101010101" pitchFamily="49" charset="-122"/>
                <a:cs typeface="新宋体" panose="02010609030101010101" charset="-122"/>
              </a:rPr>
              <a:t>C市场</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sp>
        <p:nvSpPr>
          <p:cNvPr id="55300" name="文本框 4"/>
          <p:cNvSpPr txBox="1"/>
          <p:nvPr>
            <p:custDataLst>
              <p:tags r:id="rId3"/>
            </p:custDataLst>
          </p:nvPr>
        </p:nvSpPr>
        <p:spPr>
          <a:xfrm>
            <a:off x="2768227" y="2067977"/>
            <a:ext cx="1301750" cy="521970"/>
          </a:xfrm>
          <a:prstGeom prst="rect">
            <a:avLst/>
          </a:prstGeom>
          <a:noFill/>
          <a:ln w="9525">
            <a:noFill/>
          </a:ln>
        </p:spPr>
        <p:txBody>
          <a:bodyPr anchor="t" anchorCtr="0">
            <a:spAutoFit/>
          </a:bodyPr>
          <a:lstStyle/>
          <a:p>
            <a:r>
              <a:rPr lang="zh-CN" altLang="en-US" sz="2800" b="1" dirty="0">
                <a:latin typeface="黑体" panose="02010609060101010101" pitchFamily="49" charset="-122"/>
                <a:ea typeface="黑体" panose="02010609060101010101" pitchFamily="49" charset="-122"/>
                <a:cs typeface="新宋体" panose="02010609030101010101" charset="-122"/>
              </a:rPr>
              <a:t>B原料</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sp>
        <p:nvSpPr>
          <p:cNvPr id="55301" name="文本框 5"/>
          <p:cNvSpPr txBox="1"/>
          <p:nvPr>
            <p:custDataLst>
              <p:tags r:id="rId4"/>
            </p:custDataLst>
          </p:nvPr>
        </p:nvSpPr>
        <p:spPr>
          <a:xfrm>
            <a:off x="6040065" y="2067977"/>
            <a:ext cx="2108200" cy="521970"/>
          </a:xfrm>
          <a:prstGeom prst="rect">
            <a:avLst/>
          </a:prstGeom>
          <a:noFill/>
          <a:ln w="9525">
            <a:noFill/>
          </a:ln>
        </p:spPr>
        <p:txBody>
          <a:bodyPr anchor="t" anchorCtr="0">
            <a:spAutoFit/>
          </a:bodyPr>
          <a:lstStyle/>
          <a:p>
            <a:r>
              <a:rPr lang="en-US" altLang="zh-CN" sz="2800" b="1" dirty="0">
                <a:latin typeface="黑体" panose="02010609060101010101" pitchFamily="49" charset="-122"/>
                <a:ea typeface="黑体" panose="02010609060101010101" pitchFamily="49" charset="-122"/>
                <a:cs typeface="新宋体" panose="02010609030101010101" charset="-122"/>
              </a:rPr>
              <a:t>D关税</a:t>
            </a:r>
            <a:endParaRPr lang="en-US" altLang="zh-CN" sz="2800" b="1" dirty="0">
              <a:latin typeface="黑体" panose="02010609060101010101" pitchFamily="49" charset="-122"/>
              <a:ea typeface="黑体" panose="02010609060101010101" pitchFamily="49" charset="-122"/>
              <a:cs typeface="新宋体" panose="02010609030101010101" charset="-122"/>
            </a:endParaRPr>
          </a:p>
        </p:txBody>
      </p:sp>
      <p:sp>
        <p:nvSpPr>
          <p:cNvPr id="55302" name="文本框 6"/>
          <p:cNvSpPr txBox="1"/>
          <p:nvPr>
            <p:custDataLst>
              <p:tags r:id="rId5"/>
            </p:custDataLst>
          </p:nvPr>
        </p:nvSpPr>
        <p:spPr>
          <a:xfrm>
            <a:off x="7948240" y="2067977"/>
            <a:ext cx="2108200" cy="521970"/>
          </a:xfrm>
          <a:prstGeom prst="rect">
            <a:avLst/>
          </a:prstGeom>
          <a:noFill/>
          <a:ln w="9525">
            <a:noFill/>
          </a:ln>
        </p:spPr>
        <p:txBody>
          <a:bodyPr anchor="t" anchorCtr="0">
            <a:spAutoFit/>
          </a:bodyPr>
          <a:lstStyle/>
          <a:p>
            <a:r>
              <a:rPr lang="en-US" altLang="zh-CN" sz="2800" b="1" dirty="0">
                <a:latin typeface="黑体" panose="02010609060101010101" pitchFamily="49" charset="-122"/>
                <a:ea typeface="黑体" panose="02010609060101010101" pitchFamily="49" charset="-122"/>
                <a:cs typeface="新宋体" panose="02010609030101010101" charset="-122"/>
              </a:rPr>
              <a:t>E</a:t>
            </a:r>
            <a:r>
              <a:rPr lang="zh-CN" altLang="en-US" sz="2800" b="1" dirty="0">
                <a:latin typeface="黑体" panose="02010609060101010101" pitchFamily="49" charset="-122"/>
                <a:ea typeface="黑体" panose="02010609060101010101" pitchFamily="49" charset="-122"/>
                <a:cs typeface="新宋体" panose="02010609030101010101" charset="-122"/>
              </a:rPr>
              <a:t>奴隶制</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sp>
        <p:nvSpPr>
          <p:cNvPr id="55303" name="文本框 7"/>
          <p:cNvSpPr txBox="1"/>
          <p:nvPr>
            <p:custDataLst>
              <p:tags r:id="rId6"/>
            </p:custDataLst>
          </p:nvPr>
        </p:nvSpPr>
        <p:spPr>
          <a:xfrm>
            <a:off x="560070" y="3125498"/>
            <a:ext cx="7413625" cy="583565"/>
          </a:xfrm>
          <a:prstGeom prst="rect">
            <a:avLst/>
          </a:prstGeom>
          <a:noFill/>
          <a:ln w="19050" cap="flat" cmpd="sng">
            <a:solidFill>
              <a:schemeClr val="tx1"/>
            </a:solidFill>
            <a:prstDash val="solid"/>
            <a:round/>
            <a:headEnd type="none" w="med" len="med"/>
            <a:tailEnd type="none" w="med" len="med"/>
          </a:ln>
        </p:spPr>
        <p:txBody>
          <a:bodyPr anchor="t" anchorCtr="0">
            <a:spAutoFit/>
          </a:bodyPr>
          <a:lstStyle/>
          <a:p>
            <a:r>
              <a:rPr lang="zh-CN" altLang="en-US" sz="3200" b="1" dirty="0">
                <a:latin typeface="黑体" panose="02010609060101010101" pitchFamily="49" charset="-122"/>
                <a:ea typeface="黑体" panose="02010609060101010101" pitchFamily="49" charset="-122"/>
                <a:cs typeface="新宋体" panose="02010609030101010101" charset="-122"/>
              </a:rPr>
              <a:t>2.在西部领土上南北双方矛盾的焦点是？</a:t>
            </a:r>
            <a:endParaRPr lang="zh-CN" altLang="en-US" sz="3200" b="1" dirty="0">
              <a:latin typeface="黑体" panose="02010609060101010101" pitchFamily="49" charset="-122"/>
              <a:ea typeface="黑体" panose="02010609060101010101" pitchFamily="49" charset="-122"/>
              <a:cs typeface="新宋体" panose="02010609030101010101" charset="-122"/>
            </a:endParaRPr>
          </a:p>
        </p:txBody>
      </p:sp>
      <p:sp>
        <p:nvSpPr>
          <p:cNvPr id="7" name="椭圆 6"/>
          <p:cNvSpPr/>
          <p:nvPr>
            <p:custDataLst>
              <p:tags r:id="rId7"/>
            </p:custDataLst>
          </p:nvPr>
        </p:nvSpPr>
        <p:spPr>
          <a:xfrm>
            <a:off x="7776295" y="3923903"/>
            <a:ext cx="1254125" cy="13144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5pPr>
          </a:lstStyle>
          <a:p>
            <a:pPr lvl="0" algn="ctr"/>
            <a:r>
              <a:rPr lang="en-US" altLang="en-US" sz="4400" dirty="0">
                <a:solidFill>
                  <a:schemeClr val="tx1"/>
                </a:solidFill>
                <a:latin typeface="黑体" panose="02010609060101010101" pitchFamily="49" charset="-122"/>
                <a:ea typeface="黑体" panose="02010609060101010101" pitchFamily="49" charset="-122"/>
              </a:rPr>
              <a:t>存</a:t>
            </a:r>
            <a:endParaRPr lang="en-US" altLang="en-US" sz="4400" dirty="0">
              <a:solidFill>
                <a:schemeClr val="tx1"/>
              </a:solidFill>
              <a:latin typeface="黑体" panose="02010609060101010101" pitchFamily="49" charset="-122"/>
              <a:ea typeface="黑体" panose="02010609060101010101" pitchFamily="49" charset="-122"/>
            </a:endParaRPr>
          </a:p>
        </p:txBody>
      </p:sp>
      <p:sp>
        <p:nvSpPr>
          <p:cNvPr id="8" name="椭圆 7"/>
          <p:cNvSpPr/>
          <p:nvPr>
            <p:custDataLst>
              <p:tags r:id="rId8"/>
            </p:custDataLst>
          </p:nvPr>
        </p:nvSpPr>
        <p:spPr>
          <a:xfrm>
            <a:off x="9624392" y="3923903"/>
            <a:ext cx="1254125" cy="13144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5pPr>
          </a:lstStyle>
          <a:p>
            <a:pPr lvl="0" algn="ctr"/>
            <a:r>
              <a:rPr lang="en-US" altLang="en-US" sz="4400" dirty="0">
                <a:solidFill>
                  <a:srgbClr val="FF0000"/>
                </a:solidFill>
                <a:latin typeface="黑体" panose="02010609060101010101" pitchFamily="49" charset="-122"/>
                <a:ea typeface="黑体" panose="02010609060101010101" pitchFamily="49" charset="-122"/>
              </a:rPr>
              <a:t>废</a:t>
            </a:r>
            <a:endParaRPr lang="en-US" altLang="en-US" sz="4400" dirty="0">
              <a:solidFill>
                <a:srgbClr val="FF0000"/>
              </a:solidFill>
              <a:latin typeface="黑体" panose="02010609060101010101" pitchFamily="49" charset="-122"/>
              <a:ea typeface="黑体" panose="02010609060101010101" pitchFamily="49" charset="-122"/>
            </a:endParaRPr>
          </a:p>
        </p:txBody>
      </p:sp>
      <p:sp>
        <p:nvSpPr>
          <p:cNvPr id="55311" name="爆炸形 2 8"/>
          <p:cNvSpPr/>
          <p:nvPr>
            <p:custDataLst>
              <p:tags r:id="rId9"/>
            </p:custDataLst>
          </p:nvPr>
        </p:nvSpPr>
        <p:spPr>
          <a:xfrm>
            <a:off x="883227" y="4581128"/>
            <a:ext cx="6811650" cy="1693689"/>
          </a:xfrm>
          <a:prstGeom prst="irregularSeal2">
            <a:avLst/>
          </a:prstGeom>
          <a:solidFill>
            <a:srgbClr val="FF5050"/>
          </a:solidFill>
          <a:ln w="9525" cap="flat" cmpd="sng">
            <a:solidFill>
              <a:schemeClr val="tx1"/>
            </a:solidFill>
            <a:prstDash val="solid"/>
            <a:miter/>
            <a:headEnd type="none" w="med" len="med"/>
            <a:tailEnd type="none" w="med" len="med"/>
          </a:ln>
        </p:spPr>
        <p:txBody>
          <a:bodyPr wrap="none" anchor="ctr" anchorCtr="0"/>
          <a:lstStyle/>
          <a:p>
            <a:pPr algn="ctr"/>
            <a:r>
              <a:rPr lang="zh-CN" altLang="en-US" sz="3200" dirty="0">
                <a:solidFill>
                  <a:schemeClr val="bg1"/>
                </a:solidFill>
                <a:latin typeface="黑体" panose="02010609060101010101" pitchFamily="49" charset="-122"/>
                <a:ea typeface="黑体" panose="02010609060101010101" pitchFamily="49" charset="-122"/>
              </a:rPr>
              <a:t>奴隶制的存废问题</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55297" name="文本框 1"/>
          <p:cNvSpPr txBox="1"/>
          <p:nvPr>
            <p:custDataLst>
              <p:tags r:id="rId10"/>
            </p:custDataLst>
          </p:nvPr>
        </p:nvSpPr>
        <p:spPr>
          <a:xfrm>
            <a:off x="573405" y="1189613"/>
            <a:ext cx="7377113" cy="583565"/>
          </a:xfrm>
          <a:prstGeom prst="rect">
            <a:avLst/>
          </a:prstGeom>
          <a:noFill/>
          <a:ln w="19050" cap="flat" cmpd="sng">
            <a:solidFill>
              <a:schemeClr val="tx1"/>
            </a:solidFill>
            <a:prstDash val="solid"/>
            <a:round/>
            <a:headEnd type="none" w="med" len="med"/>
            <a:tailEnd type="none" w="med" len="med"/>
          </a:ln>
        </p:spPr>
        <p:txBody>
          <a:bodyPr anchor="t" anchorCtr="0">
            <a:spAutoFit/>
          </a:bodyPr>
          <a:lstStyle/>
          <a:p>
            <a:r>
              <a:rPr lang="en-US" altLang="zh-CN" sz="3200" b="1" dirty="0">
                <a:latin typeface="黑体" panose="02010609060101010101" pitchFamily="49" charset="-122"/>
                <a:ea typeface="黑体" panose="02010609060101010101" pitchFamily="49" charset="-122"/>
                <a:cs typeface="新宋体" panose="02010609030101010101" charset="-122"/>
              </a:rPr>
              <a:t>1.</a:t>
            </a:r>
            <a:r>
              <a:rPr lang="zh-CN" altLang="en-US" sz="3200" b="1" dirty="0">
                <a:latin typeface="黑体" panose="02010609060101010101" pitchFamily="49" charset="-122"/>
                <a:ea typeface="黑体" panose="02010609060101010101" pitchFamily="49" charset="-122"/>
                <a:cs typeface="新宋体" panose="02010609030101010101" charset="-122"/>
              </a:rPr>
              <a:t>看漫画，南北双方存在哪些矛盾？</a:t>
            </a:r>
            <a:endParaRPr lang="zh-CN" altLang="en-US" sz="3200" b="1" dirty="0">
              <a:latin typeface="黑体" panose="02010609060101010101" pitchFamily="49" charset="-122"/>
              <a:ea typeface="黑体" panose="02010609060101010101" pitchFamily="49" charset="-122"/>
              <a:cs typeface="新宋体" panose="02010609030101010101" charset="-122"/>
            </a:endParaRPr>
          </a:p>
        </p:txBody>
      </p:sp>
      <p:sp>
        <p:nvSpPr>
          <p:cNvPr id="55304" name="文本框 1"/>
          <p:cNvSpPr txBox="1"/>
          <p:nvPr>
            <p:custDataLst>
              <p:tags r:id="rId11"/>
            </p:custDataLst>
          </p:nvPr>
        </p:nvSpPr>
        <p:spPr>
          <a:xfrm>
            <a:off x="957922" y="2086320"/>
            <a:ext cx="711394" cy="779059"/>
          </a:xfrm>
          <a:prstGeom prst="rect">
            <a:avLst/>
          </a:prstGeom>
          <a:noFill/>
          <a:ln w="9525">
            <a:noFill/>
          </a:ln>
        </p:spPr>
        <p:txBody>
          <a:bodyPr wrap="square" anchor="t" anchorCtr="0">
            <a:spAutoFit/>
          </a:bodyPr>
          <a:lstStyle/>
          <a:p>
            <a:pPr>
              <a:lnSpc>
                <a:spcPct val="130000"/>
              </a:lnSpc>
            </a:pPr>
            <a:r>
              <a:rPr lang="zh-CN" altLang="en-US" sz="4000" b="1" dirty="0">
                <a:solidFill>
                  <a:srgbClr val="FF0000"/>
                </a:solidFill>
                <a:latin typeface="黑体" panose="02010609060101010101" pitchFamily="49" charset="-122"/>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55305" name="文本框 2"/>
          <p:cNvSpPr txBox="1"/>
          <p:nvPr>
            <p:custDataLst>
              <p:tags r:id="rId12"/>
            </p:custDataLst>
          </p:nvPr>
        </p:nvSpPr>
        <p:spPr>
          <a:xfrm>
            <a:off x="2614106" y="2083852"/>
            <a:ext cx="502101" cy="779059"/>
          </a:xfrm>
          <a:prstGeom prst="rect">
            <a:avLst/>
          </a:prstGeom>
          <a:noFill/>
          <a:ln w="9525">
            <a:noFill/>
          </a:ln>
        </p:spPr>
        <p:txBody>
          <a:bodyPr wrap="square" anchor="t" anchorCtr="0">
            <a:spAutoFit/>
          </a:bodyPr>
          <a:lstStyle>
            <a:defPPr>
              <a:defRPr lang="zh-CN"/>
            </a:defPPr>
            <a:lvl1pPr>
              <a:lnSpc>
                <a:spcPct val="130000"/>
              </a:lnSpc>
              <a:defRPr sz="4000" b="1">
                <a:solidFill>
                  <a:srgbClr val="FF0000"/>
                </a:solidFill>
                <a:latin typeface="黑体" panose="02010609060101010101" pitchFamily="49" charset="-122"/>
                <a:ea typeface="黑体" panose="02010609060101010101" pitchFamily="49" charset="-122"/>
              </a:defRPr>
            </a:lvl1pPr>
          </a:lstStyle>
          <a:p>
            <a:r>
              <a:rPr lang="zh-CN" altLang="en-US" dirty="0"/>
              <a:t>√</a:t>
            </a:r>
            <a:endParaRPr lang="zh-CN" altLang="en-US" dirty="0"/>
          </a:p>
        </p:txBody>
      </p:sp>
      <p:sp>
        <p:nvSpPr>
          <p:cNvPr id="55306" name="文本框 3"/>
          <p:cNvSpPr txBox="1"/>
          <p:nvPr>
            <p:custDataLst>
              <p:tags r:id="rId13"/>
            </p:custDataLst>
          </p:nvPr>
        </p:nvSpPr>
        <p:spPr>
          <a:xfrm>
            <a:off x="4127797" y="2104400"/>
            <a:ext cx="387350" cy="892552"/>
          </a:xfrm>
          <a:prstGeom prst="rect">
            <a:avLst/>
          </a:prstGeom>
          <a:noFill/>
          <a:ln w="9525">
            <a:noFill/>
          </a:ln>
        </p:spPr>
        <p:txBody>
          <a:bodyPr wrap="square" anchor="t" anchorCtr="0">
            <a:spAutoFit/>
          </a:bodyPr>
          <a:lstStyle>
            <a:defPPr>
              <a:defRPr lang="zh-CN"/>
            </a:defPPr>
            <a:lvl1pPr>
              <a:lnSpc>
                <a:spcPct val="130000"/>
              </a:lnSpc>
              <a:defRPr sz="4000" b="1">
                <a:solidFill>
                  <a:srgbClr val="FF0000"/>
                </a:solidFill>
                <a:latin typeface="黑体" panose="02010609060101010101" pitchFamily="49" charset="-122"/>
                <a:ea typeface="黑体" panose="02010609060101010101" pitchFamily="49" charset="-122"/>
              </a:defRPr>
            </a:lvl1pPr>
          </a:lstStyle>
          <a:p>
            <a:r>
              <a:rPr lang="zh-CN" altLang="en-US" dirty="0"/>
              <a:t>√</a:t>
            </a:r>
            <a:endParaRPr lang="zh-CN" altLang="en-US" dirty="0"/>
          </a:p>
        </p:txBody>
      </p:sp>
      <p:sp>
        <p:nvSpPr>
          <p:cNvPr id="55307" name="文本框 4"/>
          <p:cNvSpPr txBox="1"/>
          <p:nvPr>
            <p:custDataLst>
              <p:tags r:id="rId14"/>
            </p:custDataLst>
          </p:nvPr>
        </p:nvSpPr>
        <p:spPr>
          <a:xfrm>
            <a:off x="5846390" y="2086320"/>
            <a:ext cx="387350" cy="892552"/>
          </a:xfrm>
          <a:prstGeom prst="rect">
            <a:avLst/>
          </a:prstGeom>
          <a:noFill/>
          <a:ln w="9525">
            <a:noFill/>
          </a:ln>
        </p:spPr>
        <p:txBody>
          <a:bodyPr wrap="square" anchor="t" anchorCtr="0">
            <a:spAutoFit/>
          </a:bodyPr>
          <a:lstStyle>
            <a:defPPr>
              <a:defRPr lang="zh-CN"/>
            </a:defPPr>
            <a:lvl1pPr>
              <a:lnSpc>
                <a:spcPct val="130000"/>
              </a:lnSpc>
              <a:defRPr sz="4000" b="1">
                <a:solidFill>
                  <a:srgbClr val="FF0000"/>
                </a:solidFill>
                <a:latin typeface="黑体" panose="02010609060101010101" pitchFamily="49" charset="-122"/>
                <a:ea typeface="黑体" panose="02010609060101010101" pitchFamily="49" charset="-122"/>
              </a:defRPr>
            </a:lvl1pPr>
          </a:lstStyle>
          <a:p>
            <a:r>
              <a:rPr lang="zh-CN" altLang="en-US" dirty="0"/>
              <a:t>√</a:t>
            </a:r>
            <a:endParaRPr lang="zh-CN" altLang="en-US" dirty="0"/>
          </a:p>
        </p:txBody>
      </p:sp>
      <p:sp>
        <p:nvSpPr>
          <p:cNvPr id="55308" name="文本框 5"/>
          <p:cNvSpPr txBox="1"/>
          <p:nvPr>
            <p:custDataLst>
              <p:tags r:id="rId15"/>
            </p:custDataLst>
          </p:nvPr>
        </p:nvSpPr>
        <p:spPr>
          <a:xfrm>
            <a:off x="7760915" y="2099727"/>
            <a:ext cx="387350" cy="892552"/>
          </a:xfrm>
          <a:prstGeom prst="rect">
            <a:avLst/>
          </a:prstGeom>
          <a:noFill/>
          <a:ln w="9525">
            <a:noFill/>
          </a:ln>
        </p:spPr>
        <p:txBody>
          <a:bodyPr wrap="square" anchor="t" anchorCtr="0">
            <a:spAutoFit/>
          </a:bodyPr>
          <a:lstStyle>
            <a:defPPr>
              <a:defRPr lang="zh-CN"/>
            </a:defPPr>
            <a:lvl1pPr>
              <a:lnSpc>
                <a:spcPct val="130000"/>
              </a:lnSpc>
              <a:defRPr sz="4000" b="1">
                <a:solidFill>
                  <a:srgbClr val="FF0000"/>
                </a:solidFill>
                <a:latin typeface="黑体" panose="02010609060101010101" pitchFamily="49" charset="-122"/>
                <a:ea typeface="黑体" panose="02010609060101010101" pitchFamily="49" charset="-122"/>
              </a:defRPr>
            </a:lvl1pPr>
          </a:lstStyle>
          <a:p>
            <a:r>
              <a:rPr lang="zh-CN" altLang="en-US" dirty="0"/>
              <a:t>√</a:t>
            </a:r>
            <a:endParaRPr lang="zh-CN" altLang="en-US" dirty="0"/>
          </a:p>
        </p:txBody>
      </p:sp>
      <p:sp>
        <p:nvSpPr>
          <p:cNvPr id="18" name="文本框 2"/>
          <p:cNvSpPr txBox="1"/>
          <p:nvPr>
            <p:custDataLst>
              <p:tags r:id="rId16"/>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4"/>
                                        </p:tgtEl>
                                        <p:attrNameLst>
                                          <p:attrName>style.visibility</p:attrName>
                                        </p:attrNameLst>
                                      </p:cBhvr>
                                      <p:to>
                                        <p:strVal val="visible"/>
                                      </p:to>
                                    </p:set>
                                    <p:anim calcmode="lin" valueType="num">
                                      <p:cBhvr additive="base">
                                        <p:cTn id="7" dur="500" fill="hold"/>
                                        <p:tgtEl>
                                          <p:spTgt spid="55304"/>
                                        </p:tgtEl>
                                        <p:attrNameLst>
                                          <p:attrName>ppt_x</p:attrName>
                                        </p:attrNameLst>
                                      </p:cBhvr>
                                      <p:tavLst>
                                        <p:tav tm="0">
                                          <p:val>
                                            <p:strVal val="#ppt_x"/>
                                          </p:val>
                                        </p:tav>
                                        <p:tav tm="100000">
                                          <p:val>
                                            <p:strVal val="#ppt_x"/>
                                          </p:val>
                                        </p:tav>
                                      </p:tavLst>
                                    </p:anim>
                                    <p:anim calcmode="lin" valueType="num">
                                      <p:cBhvr additive="base">
                                        <p:cTn id="8" dur="500" fill="hold"/>
                                        <p:tgtEl>
                                          <p:spTgt spid="553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305"/>
                                        </p:tgtEl>
                                        <p:attrNameLst>
                                          <p:attrName>style.visibility</p:attrName>
                                        </p:attrNameLst>
                                      </p:cBhvr>
                                      <p:to>
                                        <p:strVal val="visible"/>
                                      </p:to>
                                    </p:set>
                                    <p:anim calcmode="lin" valueType="num">
                                      <p:cBhvr additive="base">
                                        <p:cTn id="13" dur="500" fill="hold"/>
                                        <p:tgtEl>
                                          <p:spTgt spid="55305"/>
                                        </p:tgtEl>
                                        <p:attrNameLst>
                                          <p:attrName>ppt_x</p:attrName>
                                        </p:attrNameLst>
                                      </p:cBhvr>
                                      <p:tavLst>
                                        <p:tav tm="0">
                                          <p:val>
                                            <p:strVal val="#ppt_x"/>
                                          </p:val>
                                        </p:tav>
                                        <p:tav tm="100000">
                                          <p:val>
                                            <p:strVal val="#ppt_x"/>
                                          </p:val>
                                        </p:tav>
                                      </p:tavLst>
                                    </p:anim>
                                    <p:anim calcmode="lin" valueType="num">
                                      <p:cBhvr additive="base">
                                        <p:cTn id="14" dur="500" fill="hold"/>
                                        <p:tgtEl>
                                          <p:spTgt spid="5530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306"/>
                                        </p:tgtEl>
                                        <p:attrNameLst>
                                          <p:attrName>style.visibility</p:attrName>
                                        </p:attrNameLst>
                                      </p:cBhvr>
                                      <p:to>
                                        <p:strVal val="visible"/>
                                      </p:to>
                                    </p:set>
                                    <p:anim calcmode="lin" valueType="num">
                                      <p:cBhvr additive="base">
                                        <p:cTn id="19" dur="500" fill="hold"/>
                                        <p:tgtEl>
                                          <p:spTgt spid="55306"/>
                                        </p:tgtEl>
                                        <p:attrNameLst>
                                          <p:attrName>ppt_x</p:attrName>
                                        </p:attrNameLst>
                                      </p:cBhvr>
                                      <p:tavLst>
                                        <p:tav tm="0">
                                          <p:val>
                                            <p:strVal val="#ppt_x"/>
                                          </p:val>
                                        </p:tav>
                                        <p:tav tm="100000">
                                          <p:val>
                                            <p:strVal val="#ppt_x"/>
                                          </p:val>
                                        </p:tav>
                                      </p:tavLst>
                                    </p:anim>
                                    <p:anim calcmode="lin" valueType="num">
                                      <p:cBhvr additive="base">
                                        <p:cTn id="20" dur="500" fill="hold"/>
                                        <p:tgtEl>
                                          <p:spTgt spid="553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307"/>
                                        </p:tgtEl>
                                        <p:attrNameLst>
                                          <p:attrName>style.visibility</p:attrName>
                                        </p:attrNameLst>
                                      </p:cBhvr>
                                      <p:to>
                                        <p:strVal val="visible"/>
                                      </p:to>
                                    </p:set>
                                    <p:anim calcmode="lin" valueType="num">
                                      <p:cBhvr additive="base">
                                        <p:cTn id="25" dur="500" fill="hold"/>
                                        <p:tgtEl>
                                          <p:spTgt spid="55307"/>
                                        </p:tgtEl>
                                        <p:attrNameLst>
                                          <p:attrName>ppt_x</p:attrName>
                                        </p:attrNameLst>
                                      </p:cBhvr>
                                      <p:tavLst>
                                        <p:tav tm="0">
                                          <p:val>
                                            <p:strVal val="#ppt_x"/>
                                          </p:val>
                                        </p:tav>
                                        <p:tav tm="100000">
                                          <p:val>
                                            <p:strVal val="#ppt_x"/>
                                          </p:val>
                                        </p:tav>
                                      </p:tavLst>
                                    </p:anim>
                                    <p:anim calcmode="lin" valueType="num">
                                      <p:cBhvr additive="base">
                                        <p:cTn id="26" dur="500" fill="hold"/>
                                        <p:tgtEl>
                                          <p:spTgt spid="5530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308"/>
                                        </p:tgtEl>
                                        <p:attrNameLst>
                                          <p:attrName>style.visibility</p:attrName>
                                        </p:attrNameLst>
                                      </p:cBhvr>
                                      <p:to>
                                        <p:strVal val="visible"/>
                                      </p:to>
                                    </p:set>
                                    <p:anim calcmode="lin" valueType="num">
                                      <p:cBhvr additive="base">
                                        <p:cTn id="31" dur="500" fill="hold"/>
                                        <p:tgtEl>
                                          <p:spTgt spid="55308"/>
                                        </p:tgtEl>
                                        <p:attrNameLst>
                                          <p:attrName>ppt_x</p:attrName>
                                        </p:attrNameLst>
                                      </p:cBhvr>
                                      <p:tavLst>
                                        <p:tav tm="0">
                                          <p:val>
                                            <p:strVal val="#ppt_x"/>
                                          </p:val>
                                        </p:tav>
                                        <p:tav tm="100000">
                                          <p:val>
                                            <p:strVal val="#ppt_x"/>
                                          </p:val>
                                        </p:tav>
                                      </p:tavLst>
                                    </p:anim>
                                    <p:anim calcmode="lin" valueType="num">
                                      <p:cBhvr additive="base">
                                        <p:cTn id="32" dur="500" fill="hold"/>
                                        <p:tgtEl>
                                          <p:spTgt spid="5530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5311"/>
                                        </p:tgtEl>
                                        <p:attrNameLst>
                                          <p:attrName>style.visibility</p:attrName>
                                        </p:attrNameLst>
                                      </p:cBhvr>
                                      <p:to>
                                        <p:strVal val="visible"/>
                                      </p:to>
                                    </p:set>
                                    <p:anim calcmode="lin" valueType="num">
                                      <p:cBhvr additive="base">
                                        <p:cTn id="49" dur="500" fill="hold"/>
                                        <p:tgtEl>
                                          <p:spTgt spid="55311"/>
                                        </p:tgtEl>
                                        <p:attrNameLst>
                                          <p:attrName>ppt_x</p:attrName>
                                        </p:attrNameLst>
                                      </p:cBhvr>
                                      <p:tavLst>
                                        <p:tav tm="0">
                                          <p:val>
                                            <p:strVal val="#ppt_x"/>
                                          </p:val>
                                        </p:tav>
                                        <p:tav tm="100000">
                                          <p:val>
                                            <p:strVal val="#ppt_x"/>
                                          </p:val>
                                        </p:tav>
                                      </p:tavLst>
                                    </p:anim>
                                    <p:anim calcmode="lin" valueType="num">
                                      <p:cBhvr additive="base">
                                        <p:cTn id="50" dur="500" fill="hold"/>
                                        <p:tgtEl>
                                          <p:spTgt spid="553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5311" grpId="0" animBg="1"/>
      <p:bldP spid="55304" grpId="0"/>
      <p:bldP spid="55305" grpId="0"/>
      <p:bldP spid="55306" grpId="0"/>
      <p:bldP spid="55307" grpId="0"/>
      <p:bldP spid="553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2" name="椭圆 8194"/>
          <p:cNvSpPr/>
          <p:nvPr>
            <p:custDataLst>
              <p:tags r:id="rId1"/>
            </p:custDataLst>
          </p:nvPr>
        </p:nvSpPr>
        <p:spPr>
          <a:xfrm>
            <a:off x="4828302" y="3048000"/>
            <a:ext cx="4114800" cy="2209800"/>
          </a:xfrm>
          <a:prstGeom prst="ellipse">
            <a:avLst/>
          </a:prstGeom>
          <a:solidFill>
            <a:srgbClr val="CCFFFF">
              <a:alpha val="50195"/>
            </a:srgbClr>
          </a:solidFill>
          <a:ln w="57150" cap="flat" cmpd="sng">
            <a:solidFill>
              <a:schemeClr val="tx1"/>
            </a:solidFill>
            <a:prstDash val="solid"/>
            <a:headEnd type="none" w="med" len="med"/>
            <a:tailEnd type="none" w="med" len="med"/>
          </a:ln>
        </p:spPr>
        <p:txBody>
          <a:bodyPr/>
          <a:lstStyle/>
          <a:p>
            <a:endParaRPr lang="zh-CN" altLang="en-US" dirty="0">
              <a:latin typeface="Arial" panose="020B0604020202020204" pitchFamily="34" charset="0"/>
              <a:ea typeface="黑体" panose="02010609060101010101" pitchFamily="49" charset="-122"/>
            </a:endParaRPr>
          </a:p>
        </p:txBody>
      </p:sp>
      <p:grpSp>
        <p:nvGrpSpPr>
          <p:cNvPr id="13315" name="组合 8196"/>
          <p:cNvGrpSpPr/>
          <p:nvPr/>
        </p:nvGrpSpPr>
        <p:grpSpPr>
          <a:xfrm>
            <a:off x="4954270" y="1676400"/>
            <a:ext cx="3962400" cy="1981200"/>
            <a:chOff x="1632" y="960"/>
            <a:chExt cx="2112" cy="1248"/>
          </a:xfrm>
        </p:grpSpPr>
        <p:sp>
          <p:nvSpPr>
            <p:cNvPr id="13349" name="椭圆 8197"/>
            <p:cNvSpPr/>
            <p:nvPr>
              <p:custDataLst>
                <p:tags r:id="rId2"/>
              </p:custDataLst>
            </p:nvPr>
          </p:nvSpPr>
          <p:spPr>
            <a:xfrm>
              <a:off x="1632" y="960"/>
              <a:ext cx="2112" cy="1248"/>
            </a:xfrm>
            <a:prstGeom prst="ellipse">
              <a:avLst/>
            </a:prstGeom>
            <a:solidFill>
              <a:srgbClr val="FFFFCC">
                <a:alpha val="50195"/>
              </a:srgbClr>
            </a:solidFill>
            <a:ln w="57150" cap="flat" cmpd="sng">
              <a:solidFill>
                <a:schemeClr val="tx1"/>
              </a:solidFill>
              <a:prstDash val="solid"/>
              <a:headEnd type="none" w="med" len="med"/>
              <a:tailEnd type="none" w="med" len="med"/>
            </a:ln>
          </p:spPr>
          <p:txBody>
            <a:bodyPr/>
            <a:lstStyle/>
            <a:p>
              <a:endParaRPr lang="zh-CN" altLang="en-US" b="1" dirty="0">
                <a:latin typeface="黑体" panose="02010609060101010101" pitchFamily="49" charset="-122"/>
                <a:ea typeface="黑体" panose="02010609060101010101" pitchFamily="49" charset="-122"/>
              </a:endParaRPr>
            </a:p>
          </p:txBody>
        </p:sp>
        <p:sp>
          <p:nvSpPr>
            <p:cNvPr id="13350" name="文本框 8198"/>
            <p:cNvSpPr txBox="1"/>
            <p:nvPr>
              <p:custDataLst>
                <p:tags r:id="rId3"/>
              </p:custDataLst>
            </p:nvPr>
          </p:nvSpPr>
          <p:spPr>
            <a:xfrm>
              <a:off x="2438" y="1056"/>
              <a:ext cx="455" cy="291"/>
            </a:xfrm>
            <a:prstGeom prst="rect">
              <a:avLst/>
            </a:prstGeom>
            <a:solidFill>
              <a:srgbClr val="FFFFCC">
                <a:alpha val="50195"/>
              </a:srgbClr>
            </a:solidFill>
            <a:ln w="9525">
              <a:noFill/>
            </a:ln>
          </p:spPr>
          <p:txBody>
            <a:bodyPr wrap="square">
              <a:spAutoFit/>
            </a:bodyPr>
            <a:lstStyle/>
            <a:p>
              <a:pPr algn="ctr">
                <a:spcBef>
                  <a:spcPct val="50000"/>
                </a:spcBef>
              </a:pPr>
              <a:r>
                <a:rPr lang="zh-CN" altLang="en-US" sz="2400" b="1" dirty="0">
                  <a:latin typeface="黑体" panose="02010609060101010101" pitchFamily="49" charset="-122"/>
                  <a:ea typeface="黑体" panose="02010609060101010101" pitchFamily="49" charset="-122"/>
                </a:rPr>
                <a:t>北方</a:t>
              </a:r>
              <a:endParaRPr lang="zh-CN" altLang="en-US" sz="2400" b="1" dirty="0">
                <a:latin typeface="黑体" panose="02010609060101010101" pitchFamily="49" charset="-122"/>
                <a:ea typeface="黑体" panose="02010609060101010101" pitchFamily="49" charset="-122"/>
              </a:endParaRPr>
            </a:p>
          </p:txBody>
        </p:sp>
        <p:sp>
          <p:nvSpPr>
            <p:cNvPr id="13351" name="文本框 8199"/>
            <p:cNvSpPr txBox="1"/>
            <p:nvPr>
              <p:custDataLst>
                <p:tags r:id="rId4"/>
              </p:custDataLst>
            </p:nvPr>
          </p:nvSpPr>
          <p:spPr>
            <a:xfrm>
              <a:off x="2064" y="1392"/>
              <a:ext cx="1296" cy="290"/>
            </a:xfrm>
            <a:prstGeom prst="rect">
              <a:avLst/>
            </a:prstGeom>
            <a:solidFill>
              <a:srgbClr val="FFFFCC">
                <a:alpha val="50195"/>
              </a:srgbClr>
            </a:solid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资本主义工商业</a:t>
              </a:r>
              <a:endParaRPr lang="zh-CN" altLang="en-US" sz="2400" b="1" dirty="0">
                <a:latin typeface="黑体" panose="02010609060101010101" pitchFamily="49" charset="-122"/>
                <a:ea typeface="黑体" panose="02010609060101010101" pitchFamily="49" charset="-122"/>
              </a:endParaRPr>
            </a:p>
          </p:txBody>
        </p:sp>
      </p:grpSp>
      <p:grpSp>
        <p:nvGrpSpPr>
          <p:cNvPr id="4" name="组合 8200"/>
          <p:cNvGrpSpPr/>
          <p:nvPr/>
        </p:nvGrpSpPr>
        <p:grpSpPr>
          <a:xfrm>
            <a:off x="5563609" y="3760909"/>
            <a:ext cx="2741159" cy="949325"/>
            <a:chOff x="2133" y="2262"/>
            <a:chExt cx="1343" cy="598"/>
          </a:xfrm>
        </p:grpSpPr>
        <p:sp>
          <p:nvSpPr>
            <p:cNvPr id="13347" name="文本框 8201"/>
            <p:cNvSpPr txBox="1"/>
            <p:nvPr>
              <p:custDataLst>
                <p:tags r:id="rId5"/>
              </p:custDataLst>
            </p:nvPr>
          </p:nvSpPr>
          <p:spPr>
            <a:xfrm>
              <a:off x="2574" y="2262"/>
              <a:ext cx="462" cy="291"/>
            </a:xfrm>
            <a:prstGeom prst="rect">
              <a:avLst/>
            </a:prstGeom>
            <a:noFill/>
            <a:ln w="9525">
              <a:noFill/>
            </a:ln>
          </p:spPr>
          <p:txBody>
            <a:bodyPr wrap="square">
              <a:spAutoFit/>
            </a:bodyPr>
            <a:lstStyle/>
            <a:p>
              <a:pPr algn="ctr">
                <a:spcBef>
                  <a:spcPct val="50000"/>
                </a:spcBef>
              </a:pPr>
              <a:r>
                <a:rPr lang="zh-CN" altLang="en-US" sz="2400" b="1" dirty="0" smtClean="0">
                  <a:latin typeface="黑体" panose="02010609060101010101" pitchFamily="49" charset="-122"/>
                  <a:ea typeface="黑体" panose="02010609060101010101" pitchFamily="49" charset="-122"/>
                  <a:cs typeface="新宋体" panose="02010609030101010101" charset="-122"/>
                </a:rPr>
                <a:t>南方</a:t>
              </a:r>
              <a:endParaRPr lang="zh-CN" altLang="en-US" sz="2400" b="1" dirty="0">
                <a:latin typeface="黑体" panose="02010609060101010101" pitchFamily="49" charset="-122"/>
                <a:ea typeface="黑体" panose="02010609060101010101" pitchFamily="49" charset="-122"/>
                <a:cs typeface="新宋体" panose="02010609030101010101" charset="-122"/>
              </a:endParaRPr>
            </a:p>
          </p:txBody>
        </p:sp>
        <p:sp>
          <p:nvSpPr>
            <p:cNvPr id="13348" name="文本框 8202"/>
            <p:cNvSpPr txBox="1"/>
            <p:nvPr>
              <p:custDataLst>
                <p:tags r:id="rId6"/>
              </p:custDataLst>
            </p:nvPr>
          </p:nvSpPr>
          <p:spPr>
            <a:xfrm>
              <a:off x="2133" y="2570"/>
              <a:ext cx="1343" cy="290"/>
            </a:xfrm>
            <a:prstGeom prst="rect">
              <a:avLst/>
            </a:prstGeom>
            <a:noFill/>
            <a:ln w="9525">
              <a:noFill/>
            </a:ln>
          </p:spPr>
          <p:txBody>
            <a:bodyPr wrap="square">
              <a:spAutoFit/>
            </a:bodyPr>
            <a:lstStyle/>
            <a:p>
              <a:pPr algn="ctr">
                <a:spcBef>
                  <a:spcPct val="50000"/>
                </a:spcBef>
              </a:pPr>
              <a:r>
                <a:rPr lang="zh-CN" altLang="en-US" sz="2400" b="1" dirty="0" smtClean="0">
                  <a:latin typeface="黑体" panose="02010609060101010101" pitchFamily="49" charset="-122"/>
                  <a:ea typeface="黑体" panose="02010609060101010101" pitchFamily="49" charset="-122"/>
                  <a:cs typeface="新宋体" panose="02010609030101010101" charset="-122"/>
                </a:rPr>
                <a:t>奴隶制</a:t>
              </a:r>
              <a:r>
                <a:rPr lang="zh-CN" altLang="en-US" sz="2400" b="1" dirty="0">
                  <a:latin typeface="黑体" panose="02010609060101010101" pitchFamily="49" charset="-122"/>
                  <a:ea typeface="黑体" panose="02010609060101010101" pitchFamily="49" charset="-122"/>
                  <a:cs typeface="新宋体" panose="02010609030101010101" charset="-122"/>
                </a:rPr>
                <a:t>种植园经济</a:t>
              </a:r>
              <a:endParaRPr lang="zh-CN" altLang="en-US" sz="2400" b="1" dirty="0">
                <a:latin typeface="黑体" panose="02010609060101010101" pitchFamily="49" charset="-122"/>
                <a:ea typeface="黑体" panose="02010609060101010101" pitchFamily="49" charset="-122"/>
                <a:cs typeface="新宋体" panose="02010609030101010101" charset="-122"/>
              </a:endParaRPr>
            </a:p>
          </p:txBody>
        </p:sp>
      </p:grpSp>
      <p:grpSp>
        <p:nvGrpSpPr>
          <p:cNvPr id="5" name="组合 8203"/>
          <p:cNvGrpSpPr/>
          <p:nvPr/>
        </p:nvGrpSpPr>
        <p:grpSpPr>
          <a:xfrm>
            <a:off x="3811270" y="4953000"/>
            <a:ext cx="1600200" cy="1287463"/>
            <a:chOff x="1056" y="3120"/>
            <a:chExt cx="1008" cy="811"/>
          </a:xfrm>
        </p:grpSpPr>
        <p:sp>
          <p:nvSpPr>
            <p:cNvPr id="13345" name="文本框 8204"/>
            <p:cNvSpPr txBox="1"/>
            <p:nvPr>
              <p:custDataLst>
                <p:tags r:id="rId7"/>
              </p:custDataLst>
            </p:nvPr>
          </p:nvSpPr>
          <p:spPr>
            <a:xfrm>
              <a:off x="1056" y="3408"/>
              <a:ext cx="1008" cy="523"/>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输出棉花、工业原料</a:t>
              </a:r>
              <a:endParaRPr lang="zh-CN" altLang="en-US" sz="2400" b="1" dirty="0">
                <a:latin typeface="黑体" panose="02010609060101010101" pitchFamily="49" charset="-122"/>
                <a:ea typeface="黑体" panose="02010609060101010101" pitchFamily="49" charset="-122"/>
              </a:endParaRPr>
            </a:p>
          </p:txBody>
        </p:sp>
        <p:sp>
          <p:nvSpPr>
            <p:cNvPr id="13346" name="直接连接符 8205"/>
            <p:cNvSpPr/>
            <p:nvPr>
              <p:custDataLst>
                <p:tags r:id="rId8"/>
              </p:custDataLst>
            </p:nvPr>
          </p:nvSpPr>
          <p:spPr>
            <a:xfrm flipH="1">
              <a:off x="1632" y="3120"/>
              <a:ext cx="432" cy="336"/>
            </a:xfrm>
            <a:prstGeom prst="line">
              <a:avLst/>
            </a:prstGeom>
            <a:ln w="38100" cap="flat" cmpd="sng">
              <a:solidFill>
                <a:schemeClr val="tx1"/>
              </a:solidFill>
              <a:prstDash val="solid"/>
              <a:headEnd type="none" w="med" len="med"/>
              <a:tailEnd type="none" w="med" len="med"/>
            </a:ln>
          </p:spPr>
        </p:sp>
      </p:grpSp>
      <p:grpSp>
        <p:nvGrpSpPr>
          <p:cNvPr id="6" name="组合 8206"/>
          <p:cNvGrpSpPr/>
          <p:nvPr/>
        </p:nvGrpSpPr>
        <p:grpSpPr>
          <a:xfrm>
            <a:off x="3365183" y="1295400"/>
            <a:ext cx="2133600" cy="914400"/>
            <a:chOff x="816" y="816"/>
            <a:chExt cx="1008" cy="576"/>
          </a:xfrm>
        </p:grpSpPr>
        <p:sp>
          <p:nvSpPr>
            <p:cNvPr id="13343" name="文本框 8207"/>
            <p:cNvSpPr txBox="1"/>
            <p:nvPr>
              <p:custDataLst>
                <p:tags r:id="rId9"/>
              </p:custDataLst>
            </p:nvPr>
          </p:nvSpPr>
          <p:spPr>
            <a:xfrm>
              <a:off x="816" y="816"/>
              <a:ext cx="1008" cy="290"/>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缺工业原料</a:t>
              </a:r>
              <a:endParaRPr lang="zh-CN" altLang="en-US" sz="2400" b="1" dirty="0">
                <a:latin typeface="黑体" panose="02010609060101010101" pitchFamily="49" charset="-122"/>
                <a:ea typeface="黑体" panose="02010609060101010101" pitchFamily="49" charset="-122"/>
              </a:endParaRPr>
            </a:p>
          </p:txBody>
        </p:sp>
        <p:sp>
          <p:nvSpPr>
            <p:cNvPr id="13344" name="直接连接符 8208"/>
            <p:cNvSpPr/>
            <p:nvPr>
              <p:custDataLst>
                <p:tags r:id="rId10"/>
              </p:custDataLst>
            </p:nvPr>
          </p:nvSpPr>
          <p:spPr>
            <a:xfrm>
              <a:off x="1392" y="1056"/>
              <a:ext cx="288" cy="336"/>
            </a:xfrm>
            <a:prstGeom prst="line">
              <a:avLst/>
            </a:prstGeom>
            <a:ln w="38100" cap="flat" cmpd="sng">
              <a:solidFill>
                <a:schemeClr val="tx1"/>
              </a:solidFill>
              <a:prstDash val="solid"/>
              <a:headEnd type="none" w="med" len="med"/>
              <a:tailEnd type="none" w="med" len="med"/>
            </a:ln>
          </p:spPr>
        </p:sp>
      </p:grpSp>
      <p:grpSp>
        <p:nvGrpSpPr>
          <p:cNvPr id="7" name="组合 8209"/>
          <p:cNvGrpSpPr/>
          <p:nvPr/>
        </p:nvGrpSpPr>
        <p:grpSpPr>
          <a:xfrm>
            <a:off x="5868670" y="5314950"/>
            <a:ext cx="2362200" cy="1069975"/>
            <a:chOff x="2169" y="3264"/>
            <a:chExt cx="1294" cy="674"/>
          </a:xfrm>
        </p:grpSpPr>
        <p:sp>
          <p:nvSpPr>
            <p:cNvPr id="13341" name="文本框 8210"/>
            <p:cNvSpPr txBox="1"/>
            <p:nvPr>
              <p:custDataLst>
                <p:tags r:id="rId11"/>
              </p:custDataLst>
            </p:nvPr>
          </p:nvSpPr>
          <p:spPr>
            <a:xfrm>
              <a:off x="2169" y="3648"/>
              <a:ext cx="1294" cy="290"/>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反对提高关税</a:t>
              </a:r>
              <a:endParaRPr lang="zh-CN" altLang="en-US" sz="2400" b="1" dirty="0">
                <a:latin typeface="黑体" panose="02010609060101010101" pitchFamily="49" charset="-122"/>
                <a:ea typeface="黑体" panose="02010609060101010101" pitchFamily="49" charset="-122"/>
              </a:endParaRPr>
            </a:p>
          </p:txBody>
        </p:sp>
        <p:sp>
          <p:nvSpPr>
            <p:cNvPr id="13342" name="直接连接符 8211"/>
            <p:cNvSpPr/>
            <p:nvPr>
              <p:custDataLst>
                <p:tags r:id="rId12"/>
              </p:custDataLst>
            </p:nvPr>
          </p:nvSpPr>
          <p:spPr>
            <a:xfrm>
              <a:off x="2832" y="3264"/>
              <a:ext cx="0" cy="432"/>
            </a:xfrm>
            <a:prstGeom prst="line">
              <a:avLst/>
            </a:prstGeom>
            <a:ln w="38100" cap="flat" cmpd="sng">
              <a:solidFill>
                <a:schemeClr val="tx1"/>
              </a:solidFill>
              <a:prstDash val="solid"/>
              <a:headEnd type="none" w="med" len="med"/>
              <a:tailEnd type="none" w="med" len="med"/>
            </a:ln>
          </p:spPr>
        </p:sp>
      </p:grpSp>
      <p:grpSp>
        <p:nvGrpSpPr>
          <p:cNvPr id="8" name="组合 8212"/>
          <p:cNvGrpSpPr/>
          <p:nvPr/>
        </p:nvGrpSpPr>
        <p:grpSpPr>
          <a:xfrm>
            <a:off x="6097032" y="908051"/>
            <a:ext cx="2057400" cy="771525"/>
            <a:chOff x="2367" y="474"/>
            <a:chExt cx="960" cy="486"/>
          </a:xfrm>
        </p:grpSpPr>
        <p:sp>
          <p:nvSpPr>
            <p:cNvPr id="13339" name="文本框 8213"/>
            <p:cNvSpPr txBox="1"/>
            <p:nvPr>
              <p:custDataLst>
                <p:tags r:id="rId13"/>
              </p:custDataLst>
            </p:nvPr>
          </p:nvSpPr>
          <p:spPr>
            <a:xfrm>
              <a:off x="2367" y="474"/>
              <a:ext cx="960" cy="290"/>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提高关税</a:t>
              </a:r>
              <a:endParaRPr lang="zh-CN" altLang="en-US" sz="2400" b="1" dirty="0">
                <a:latin typeface="黑体" panose="02010609060101010101" pitchFamily="49" charset="-122"/>
                <a:ea typeface="黑体" panose="02010609060101010101" pitchFamily="49" charset="-122"/>
              </a:endParaRPr>
            </a:p>
          </p:txBody>
        </p:sp>
        <p:sp>
          <p:nvSpPr>
            <p:cNvPr id="13340" name="直接连接符 8214"/>
            <p:cNvSpPr/>
            <p:nvPr>
              <p:custDataLst>
                <p:tags r:id="rId14"/>
              </p:custDataLst>
            </p:nvPr>
          </p:nvSpPr>
          <p:spPr>
            <a:xfrm>
              <a:off x="2734" y="685"/>
              <a:ext cx="2" cy="275"/>
            </a:xfrm>
            <a:prstGeom prst="line">
              <a:avLst/>
            </a:prstGeom>
            <a:ln w="38100" cap="flat" cmpd="sng">
              <a:solidFill>
                <a:schemeClr val="tx1"/>
              </a:solidFill>
              <a:prstDash val="solid"/>
              <a:headEnd type="none" w="med" len="med"/>
              <a:tailEnd type="none" w="med" len="med"/>
            </a:ln>
          </p:spPr>
        </p:sp>
      </p:grpSp>
      <p:grpSp>
        <p:nvGrpSpPr>
          <p:cNvPr id="9" name="组合 8215"/>
          <p:cNvGrpSpPr/>
          <p:nvPr/>
        </p:nvGrpSpPr>
        <p:grpSpPr>
          <a:xfrm>
            <a:off x="8611870" y="4861718"/>
            <a:ext cx="2438400" cy="1592263"/>
            <a:chOff x="3600" y="3024"/>
            <a:chExt cx="1440" cy="1003"/>
          </a:xfrm>
        </p:grpSpPr>
        <p:sp>
          <p:nvSpPr>
            <p:cNvPr id="13337" name="文本框 8216"/>
            <p:cNvSpPr txBox="1"/>
            <p:nvPr>
              <p:custDataLst>
                <p:tags r:id="rId15"/>
              </p:custDataLst>
            </p:nvPr>
          </p:nvSpPr>
          <p:spPr>
            <a:xfrm>
              <a:off x="3600" y="3504"/>
              <a:ext cx="1440" cy="523"/>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占有大量劳动力</a:t>
              </a:r>
              <a:r>
                <a:rPr lang="zh-CN" altLang="en-US" sz="2400" b="1" dirty="0">
                  <a:solidFill>
                    <a:srgbClr val="FF0000"/>
                  </a:solidFill>
                  <a:latin typeface="黑体" panose="02010609060101010101" pitchFamily="49" charset="-122"/>
                  <a:ea typeface="黑体" panose="02010609060101010101" pitchFamily="49" charset="-122"/>
                </a:rPr>
                <a:t>扩展奴隶制</a:t>
              </a:r>
              <a:endParaRPr lang="zh-CN" altLang="en-US" sz="2400" b="1" dirty="0">
                <a:latin typeface="黑体" panose="02010609060101010101" pitchFamily="49" charset="-122"/>
                <a:ea typeface="黑体" panose="02010609060101010101" pitchFamily="49" charset="-122"/>
              </a:endParaRPr>
            </a:p>
          </p:txBody>
        </p:sp>
        <p:sp>
          <p:nvSpPr>
            <p:cNvPr id="13338" name="直接连接符 8217"/>
            <p:cNvSpPr/>
            <p:nvPr>
              <p:custDataLst>
                <p:tags r:id="rId16"/>
              </p:custDataLst>
            </p:nvPr>
          </p:nvSpPr>
          <p:spPr>
            <a:xfrm>
              <a:off x="3600" y="3024"/>
              <a:ext cx="336" cy="480"/>
            </a:xfrm>
            <a:prstGeom prst="line">
              <a:avLst/>
            </a:prstGeom>
            <a:ln w="38100" cap="flat" cmpd="sng">
              <a:solidFill>
                <a:schemeClr val="tx1"/>
              </a:solidFill>
              <a:prstDash val="solid"/>
              <a:headEnd type="none" w="med" len="med"/>
              <a:tailEnd type="none" w="med" len="med"/>
            </a:ln>
          </p:spPr>
        </p:sp>
      </p:grpSp>
      <p:grpSp>
        <p:nvGrpSpPr>
          <p:cNvPr id="10" name="组合 8218"/>
          <p:cNvGrpSpPr/>
          <p:nvPr/>
        </p:nvGrpSpPr>
        <p:grpSpPr>
          <a:xfrm>
            <a:off x="8451533" y="1052513"/>
            <a:ext cx="3055007" cy="1014413"/>
            <a:chOff x="3696" y="754"/>
            <a:chExt cx="1744" cy="639"/>
          </a:xfrm>
        </p:grpSpPr>
        <p:sp>
          <p:nvSpPr>
            <p:cNvPr id="13335" name="文本框 8219"/>
            <p:cNvSpPr txBox="1"/>
            <p:nvPr>
              <p:custDataLst>
                <p:tags r:id="rId17"/>
              </p:custDataLst>
            </p:nvPr>
          </p:nvSpPr>
          <p:spPr>
            <a:xfrm>
              <a:off x="4096" y="754"/>
              <a:ext cx="1344" cy="639"/>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cs typeface="新宋体" panose="02010609030101010101" charset="-122"/>
                </a:rPr>
                <a:t>缺自由劳动力</a:t>
              </a:r>
              <a:endParaRPr lang="zh-CN" altLang="en-US" sz="2400" b="1" dirty="0">
                <a:latin typeface="黑体" panose="02010609060101010101" pitchFamily="49" charset="-122"/>
                <a:ea typeface="黑体" panose="02010609060101010101" pitchFamily="49" charset="-122"/>
                <a:cs typeface="新宋体" panose="02010609030101010101" charset="-122"/>
              </a:endParaRPr>
            </a:p>
            <a:p>
              <a:pPr>
                <a:spcBef>
                  <a:spcPct val="50000"/>
                </a:spcBef>
              </a:pPr>
              <a:r>
                <a:rPr lang="zh-CN" altLang="en-US" sz="2400" b="1" dirty="0">
                  <a:solidFill>
                    <a:srgbClr val="FF0000"/>
                  </a:solidFill>
                  <a:latin typeface="黑体" panose="02010609060101010101" pitchFamily="49" charset="-122"/>
                  <a:ea typeface="黑体" panose="02010609060101010101" pitchFamily="49" charset="-122"/>
                  <a:cs typeface="新宋体" panose="02010609030101010101" charset="-122"/>
                </a:rPr>
                <a:t>废除奴隶制</a:t>
              </a:r>
              <a:r>
                <a:rPr lang="en-US" altLang="zh-CN" sz="2400" b="1" dirty="0">
                  <a:solidFill>
                    <a:srgbClr val="FF0000"/>
                  </a:solidFill>
                  <a:latin typeface="黑体" panose="02010609060101010101" pitchFamily="49" charset="-122"/>
                  <a:ea typeface="黑体" panose="02010609060101010101" pitchFamily="49" charset="-122"/>
                  <a:cs typeface="新宋体" panose="02010609030101010101" charset="-122"/>
                </a:rPr>
                <a:t>,</a:t>
              </a:r>
              <a:endParaRPr lang="zh-CN" altLang="en-US" sz="2400" b="1" dirty="0">
                <a:latin typeface="黑体" panose="02010609060101010101" pitchFamily="49" charset="-122"/>
                <a:ea typeface="黑体" panose="02010609060101010101" pitchFamily="49" charset="-122"/>
                <a:cs typeface="新宋体" panose="02010609030101010101" charset="-122"/>
              </a:endParaRPr>
            </a:p>
          </p:txBody>
        </p:sp>
        <p:sp>
          <p:nvSpPr>
            <p:cNvPr id="13336" name="直接连接符 8220"/>
            <p:cNvSpPr/>
            <p:nvPr>
              <p:custDataLst>
                <p:tags r:id="rId18"/>
              </p:custDataLst>
            </p:nvPr>
          </p:nvSpPr>
          <p:spPr>
            <a:xfrm flipV="1">
              <a:off x="3696" y="1056"/>
              <a:ext cx="384" cy="288"/>
            </a:xfrm>
            <a:prstGeom prst="line">
              <a:avLst/>
            </a:prstGeom>
            <a:ln w="38100" cap="flat" cmpd="sng">
              <a:solidFill>
                <a:schemeClr val="tx1"/>
              </a:solidFill>
              <a:prstDash val="solid"/>
              <a:headEnd type="none" w="med" len="med"/>
              <a:tailEnd type="none" w="med" len="med"/>
            </a:ln>
          </p:spPr>
        </p:sp>
      </p:grpSp>
      <p:grpSp>
        <p:nvGrpSpPr>
          <p:cNvPr id="11" name="组合 8221"/>
          <p:cNvGrpSpPr/>
          <p:nvPr/>
        </p:nvGrpSpPr>
        <p:grpSpPr>
          <a:xfrm>
            <a:off x="7545070" y="2971800"/>
            <a:ext cx="2362200" cy="460375"/>
            <a:chOff x="2976" y="1728"/>
            <a:chExt cx="1488" cy="290"/>
          </a:xfrm>
        </p:grpSpPr>
        <p:sp>
          <p:nvSpPr>
            <p:cNvPr id="13333" name="直接连接符 8222"/>
            <p:cNvSpPr/>
            <p:nvPr>
              <p:custDataLst>
                <p:tags r:id="rId19"/>
              </p:custDataLst>
            </p:nvPr>
          </p:nvSpPr>
          <p:spPr>
            <a:xfrm>
              <a:off x="2976" y="2016"/>
              <a:ext cx="1488" cy="0"/>
            </a:xfrm>
            <a:prstGeom prst="line">
              <a:avLst/>
            </a:prstGeom>
            <a:ln w="38100" cap="flat" cmpd="sng">
              <a:solidFill>
                <a:schemeClr val="tx1"/>
              </a:solidFill>
              <a:prstDash val="solid"/>
              <a:headEnd type="none" w="med" len="med"/>
              <a:tailEnd type="triangle" w="med" len="med"/>
            </a:ln>
          </p:spPr>
        </p:sp>
        <p:sp>
          <p:nvSpPr>
            <p:cNvPr id="13334" name="文本框 8223"/>
            <p:cNvSpPr txBox="1"/>
            <p:nvPr>
              <p:custDataLst>
                <p:tags r:id="rId20"/>
              </p:custDataLst>
            </p:nvPr>
          </p:nvSpPr>
          <p:spPr>
            <a:xfrm>
              <a:off x="3744" y="1728"/>
              <a:ext cx="720" cy="290"/>
            </a:xfrm>
            <a:prstGeom prst="rect">
              <a:avLst/>
            </a:prstGeom>
            <a:noFill/>
            <a:ln w="9525">
              <a:noFill/>
            </a:ln>
          </p:spPr>
          <p:txBody>
            <a:bodyPr>
              <a:spAutoFit/>
            </a:bodyPr>
            <a:lstStyle/>
            <a:p>
              <a:pPr>
                <a:spcBef>
                  <a:spcPct val="50000"/>
                </a:spcBef>
              </a:pPr>
              <a:r>
                <a:rPr lang="zh-CN" altLang="en-US" sz="2400" b="1" dirty="0">
                  <a:latin typeface="黑体" panose="02010609060101010101" pitchFamily="49" charset="-122"/>
                  <a:ea typeface="黑体" panose="02010609060101010101" pitchFamily="49" charset="-122"/>
                </a:rPr>
                <a:t>结果</a:t>
              </a:r>
              <a:endParaRPr lang="zh-CN" altLang="en-US" sz="2400" b="1" dirty="0">
                <a:latin typeface="黑体" panose="02010609060101010101" pitchFamily="49" charset="-122"/>
                <a:ea typeface="黑体" panose="02010609060101010101" pitchFamily="49" charset="-122"/>
              </a:endParaRPr>
            </a:p>
          </p:txBody>
        </p:sp>
      </p:grpSp>
      <p:grpSp>
        <p:nvGrpSpPr>
          <p:cNvPr id="12" name="组合 8224"/>
          <p:cNvGrpSpPr/>
          <p:nvPr/>
        </p:nvGrpSpPr>
        <p:grpSpPr>
          <a:xfrm>
            <a:off x="9526270" y="2667000"/>
            <a:ext cx="1981200" cy="1524000"/>
            <a:chOff x="4464" y="1680"/>
            <a:chExt cx="1248" cy="960"/>
          </a:xfrm>
        </p:grpSpPr>
        <p:sp>
          <p:nvSpPr>
            <p:cNvPr id="13331" name="爆炸形 2 8225"/>
            <p:cNvSpPr/>
            <p:nvPr>
              <p:custDataLst>
                <p:tags r:id="rId21"/>
              </p:custDataLst>
            </p:nvPr>
          </p:nvSpPr>
          <p:spPr>
            <a:xfrm>
              <a:off x="4464" y="1680"/>
              <a:ext cx="1248" cy="960"/>
            </a:xfrm>
            <a:prstGeom prst="irregularSeal2">
              <a:avLst/>
            </a:prstGeom>
            <a:solidFill>
              <a:srgbClr val="FFFFCC"/>
            </a:solidFill>
            <a:ln w="9525" cap="flat" cmpd="sng">
              <a:solidFill>
                <a:schemeClr val="tx1"/>
              </a:solidFill>
              <a:prstDash val="solid"/>
              <a:miter/>
              <a:headEnd type="none" w="med" len="med"/>
              <a:tailEnd type="none" w="med" len="med"/>
            </a:ln>
          </p:spPr>
          <p:txBody>
            <a:bodyPr/>
            <a:lstStyle/>
            <a:p>
              <a:endParaRPr lang="zh-CN" altLang="en-US" b="1" dirty="0">
                <a:latin typeface="黑体" panose="02010609060101010101" pitchFamily="49" charset="-122"/>
                <a:ea typeface="黑体" panose="02010609060101010101" pitchFamily="49" charset="-122"/>
              </a:endParaRPr>
            </a:p>
          </p:txBody>
        </p:sp>
        <p:sp>
          <p:nvSpPr>
            <p:cNvPr id="13332" name="文本框 8226"/>
            <p:cNvSpPr txBox="1"/>
            <p:nvPr>
              <p:custDataLst>
                <p:tags r:id="rId22"/>
              </p:custDataLst>
            </p:nvPr>
          </p:nvSpPr>
          <p:spPr>
            <a:xfrm>
              <a:off x="4656" y="1920"/>
              <a:ext cx="864" cy="445"/>
            </a:xfrm>
            <a:prstGeom prst="rect">
              <a:avLst/>
            </a:prstGeom>
            <a:noFill/>
            <a:ln w="9525">
              <a:noFill/>
            </a:ln>
          </p:spPr>
          <p:txBody>
            <a:bodyPr>
              <a:spAutoFit/>
            </a:bodyPr>
            <a:lstStyle/>
            <a:p>
              <a:pPr>
                <a:spcBef>
                  <a:spcPct val="50000"/>
                </a:spcBef>
              </a:pPr>
              <a:r>
                <a:rPr lang="zh-CN" altLang="en-US" sz="4000" b="1" dirty="0">
                  <a:solidFill>
                    <a:srgbClr val="FF3300"/>
                  </a:solidFill>
                  <a:latin typeface="黑体" panose="02010609060101010101" pitchFamily="49" charset="-122"/>
                  <a:ea typeface="黑体" panose="02010609060101010101" pitchFamily="49" charset="-122"/>
                </a:rPr>
                <a:t>内战</a:t>
              </a:r>
              <a:endParaRPr lang="zh-CN" altLang="en-US" sz="4000" b="1" dirty="0">
                <a:solidFill>
                  <a:srgbClr val="FF3300"/>
                </a:solidFill>
                <a:latin typeface="黑体" panose="02010609060101010101" pitchFamily="49" charset="-122"/>
                <a:ea typeface="黑体" panose="02010609060101010101" pitchFamily="49" charset="-122"/>
              </a:endParaRPr>
            </a:p>
          </p:txBody>
        </p:sp>
      </p:grpSp>
      <p:sp>
        <p:nvSpPr>
          <p:cNvPr id="8228" name="文本框 8227"/>
          <p:cNvSpPr txBox="1"/>
          <p:nvPr>
            <p:custDataLst>
              <p:tags r:id="rId23"/>
            </p:custDataLst>
          </p:nvPr>
        </p:nvSpPr>
        <p:spPr>
          <a:xfrm>
            <a:off x="6554470" y="3124200"/>
            <a:ext cx="990600" cy="521970"/>
          </a:xfrm>
          <a:prstGeom prst="rect">
            <a:avLst/>
          </a:prstGeom>
          <a:noFill/>
          <a:ln w="9525">
            <a:noFill/>
          </a:ln>
        </p:spPr>
        <p:txBody>
          <a:bodyPr>
            <a:spAutoFit/>
          </a:bodyPr>
          <a:lstStyle/>
          <a:p>
            <a:pPr>
              <a:spcBef>
                <a:spcPct val="50000"/>
              </a:spcBef>
            </a:pPr>
            <a:r>
              <a:rPr lang="zh-CN" altLang="en-US" sz="2800" b="1" dirty="0">
                <a:solidFill>
                  <a:srgbClr val="FF3300"/>
                </a:solidFill>
                <a:latin typeface="黑体" panose="02010609060101010101" pitchFamily="49" charset="-122"/>
                <a:ea typeface="黑体" panose="02010609060101010101" pitchFamily="49" charset="-122"/>
              </a:rPr>
              <a:t>矛盾</a:t>
            </a:r>
            <a:endParaRPr lang="zh-CN" altLang="en-US" sz="2800" b="1" dirty="0">
              <a:solidFill>
                <a:srgbClr val="FF3300"/>
              </a:solidFill>
              <a:latin typeface="黑体" panose="02010609060101010101" pitchFamily="49" charset="-122"/>
              <a:ea typeface="黑体" panose="02010609060101010101" pitchFamily="49" charset="-122"/>
            </a:endParaRPr>
          </a:p>
        </p:txBody>
      </p:sp>
      <p:grpSp>
        <p:nvGrpSpPr>
          <p:cNvPr id="13" name="组合 8228"/>
          <p:cNvGrpSpPr/>
          <p:nvPr/>
        </p:nvGrpSpPr>
        <p:grpSpPr>
          <a:xfrm>
            <a:off x="2979420" y="2924175"/>
            <a:ext cx="3124200" cy="1368425"/>
            <a:chOff x="432" y="1776"/>
            <a:chExt cx="1968" cy="862"/>
          </a:xfrm>
        </p:grpSpPr>
        <p:sp>
          <p:nvSpPr>
            <p:cNvPr id="13329" name="文本框 8229"/>
            <p:cNvSpPr txBox="1"/>
            <p:nvPr>
              <p:custDataLst>
                <p:tags r:id="rId24"/>
              </p:custDataLst>
            </p:nvPr>
          </p:nvSpPr>
          <p:spPr>
            <a:xfrm>
              <a:off x="432" y="1776"/>
              <a:ext cx="1056" cy="862"/>
            </a:xfrm>
            <a:prstGeom prst="rect">
              <a:avLst/>
            </a:prstGeom>
            <a:solidFill>
              <a:srgbClr val="FFFFCC"/>
            </a:solidFill>
            <a:ln w="9525" cap="flat" cmpd="sng">
              <a:solidFill>
                <a:schemeClr val="tx1"/>
              </a:solidFill>
              <a:prstDash val="solid"/>
              <a:miter/>
              <a:headEnd type="none" w="med" len="med"/>
              <a:tailEnd type="none" w="med" len="med"/>
            </a:ln>
          </p:spPr>
          <p:txBody>
            <a:bodyPr>
              <a:spAutoFit/>
            </a:bodyPr>
            <a:lstStyle/>
            <a:p>
              <a:pPr>
                <a:spcBef>
                  <a:spcPct val="50000"/>
                </a:spcBef>
              </a:pPr>
              <a:r>
                <a:rPr lang="zh-CN" altLang="en-US" sz="2800" b="1" dirty="0">
                  <a:solidFill>
                    <a:srgbClr val="FF3300"/>
                  </a:solidFill>
                  <a:latin typeface="黑体" panose="02010609060101010101" pitchFamily="49" charset="-122"/>
                  <a:ea typeface="黑体" panose="02010609060101010101" pitchFamily="49" charset="-122"/>
                  <a:cs typeface="新宋体" panose="02010609030101010101" charset="-122"/>
                </a:rPr>
                <a:t>奴隶制的存废问题</a:t>
              </a:r>
              <a:endParaRPr lang="zh-CN" altLang="en-US" sz="2800" b="1" dirty="0">
                <a:solidFill>
                  <a:srgbClr val="FF3300"/>
                </a:solidFill>
                <a:latin typeface="黑体" panose="02010609060101010101" pitchFamily="49" charset="-122"/>
                <a:ea typeface="黑体" panose="02010609060101010101" pitchFamily="49" charset="-122"/>
                <a:cs typeface="新宋体" panose="02010609030101010101" charset="-122"/>
              </a:endParaRPr>
            </a:p>
            <a:p>
              <a:pPr>
                <a:spcBef>
                  <a:spcPct val="50000"/>
                </a:spcBef>
              </a:pPr>
              <a:r>
                <a:rPr lang="zh-CN" altLang="en-US" b="1" dirty="0">
                  <a:latin typeface="黑体" panose="02010609060101010101" pitchFamily="49" charset="-122"/>
                  <a:ea typeface="黑体" panose="02010609060101010101" pitchFamily="49" charset="-122"/>
                  <a:cs typeface="新宋体" panose="02010609030101010101" charset="-122"/>
                </a:rPr>
                <a:t>   </a:t>
              </a:r>
              <a:r>
                <a:rPr lang="en-US" altLang="zh-CN" b="1" dirty="0">
                  <a:latin typeface="黑体" panose="02010609060101010101" pitchFamily="49" charset="-122"/>
                  <a:ea typeface="黑体" panose="02010609060101010101" pitchFamily="49" charset="-122"/>
                  <a:cs typeface="新宋体" panose="02010609030101010101" charset="-122"/>
                </a:rPr>
                <a:t>( </a:t>
              </a:r>
              <a:r>
                <a:rPr lang="zh-CN" altLang="en-US" b="1" dirty="0">
                  <a:latin typeface="黑体" panose="02010609060101010101" pitchFamily="49" charset="-122"/>
                  <a:ea typeface="黑体" panose="02010609060101010101" pitchFamily="49" charset="-122"/>
                  <a:cs typeface="新宋体" panose="02010609030101010101" charset="-122"/>
                </a:rPr>
                <a:t>劳动力</a:t>
              </a:r>
              <a:r>
                <a:rPr lang="en-US" altLang="zh-CN" b="1" dirty="0">
                  <a:latin typeface="黑体" panose="02010609060101010101" pitchFamily="49" charset="-122"/>
                  <a:ea typeface="黑体" panose="02010609060101010101" pitchFamily="49" charset="-122"/>
                  <a:cs typeface="新宋体" panose="02010609030101010101" charset="-122"/>
                </a:rPr>
                <a:t>)</a:t>
              </a:r>
              <a:endParaRPr lang="en-US" altLang="zh-CN" b="1" dirty="0">
                <a:latin typeface="黑体" panose="02010609060101010101" pitchFamily="49" charset="-122"/>
                <a:ea typeface="黑体" panose="02010609060101010101" pitchFamily="49" charset="-122"/>
                <a:cs typeface="新宋体" panose="02010609030101010101" charset="-122"/>
              </a:endParaRPr>
            </a:p>
          </p:txBody>
        </p:sp>
        <p:sp>
          <p:nvSpPr>
            <p:cNvPr id="13330" name="直接连接符 8230"/>
            <p:cNvSpPr/>
            <p:nvPr>
              <p:custDataLst>
                <p:tags r:id="rId25"/>
              </p:custDataLst>
            </p:nvPr>
          </p:nvSpPr>
          <p:spPr>
            <a:xfrm flipV="1">
              <a:off x="1440" y="2064"/>
              <a:ext cx="960" cy="0"/>
            </a:xfrm>
            <a:prstGeom prst="line">
              <a:avLst/>
            </a:prstGeom>
            <a:ln w="38100" cap="flat" cmpd="sng">
              <a:solidFill>
                <a:schemeClr val="tx1"/>
              </a:solidFill>
              <a:prstDash val="solid"/>
              <a:headEnd type="none" w="med" len="med"/>
              <a:tailEnd type="none" w="med" len="med"/>
            </a:ln>
          </p:spPr>
        </p:sp>
      </p:grpSp>
      <p:sp>
        <p:nvSpPr>
          <p:cNvPr id="13327" name="矩形 8231"/>
          <p:cNvSpPr>
            <a:spLocks noTextEdit="1"/>
          </p:cNvSpPr>
          <p:nvPr>
            <p:custDataLst>
              <p:tags r:id="rId26"/>
            </p:custDataLst>
          </p:nvPr>
        </p:nvSpPr>
        <p:spPr>
          <a:xfrm>
            <a:off x="3123883" y="1916113"/>
            <a:ext cx="1727200" cy="865187"/>
          </a:xfrm>
          <a:prstGeom prst="rect">
            <a:avLst/>
          </a:prstGeom>
        </p:spPr>
        <p:txBody>
          <a:bodyPr wrap="none" fromWordArt="1">
            <a:prstTxWarp prst="textCascadeUp">
              <a:avLst>
                <a:gd name="adj" fmla="val 85556"/>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eaLnBrk="0" hangingPunct="0"/>
            <a:r>
              <a:rPr lang="zh-CN" altLang="en-US" sz="3600" dirty="0">
                <a:solidFill>
                  <a:schemeClr val="tx1"/>
                </a:solidFill>
                <a:latin typeface="黑体" panose="02010609060101010101" pitchFamily="49" charset="-122"/>
                <a:ea typeface="黑体" panose="02010609060101010101" pitchFamily="49" charset="-122"/>
              </a:rPr>
              <a:t>焦点：</a:t>
            </a:r>
            <a:endParaRPr lang="zh-CN" altLang="en-US" sz="3600" dirty="0">
              <a:solidFill>
                <a:schemeClr val="tx1"/>
              </a:solidFill>
              <a:latin typeface="黑体" panose="02010609060101010101" pitchFamily="49" charset="-122"/>
              <a:ea typeface="黑体" panose="02010609060101010101" pitchFamily="49" charset="-122"/>
            </a:endParaRPr>
          </a:p>
        </p:txBody>
      </p:sp>
      <p:sp>
        <p:nvSpPr>
          <p:cNvPr id="56321" name="文本框 1"/>
          <p:cNvSpPr txBox="1"/>
          <p:nvPr>
            <p:custDataLst>
              <p:tags r:id="rId27"/>
            </p:custDataLst>
          </p:nvPr>
        </p:nvSpPr>
        <p:spPr>
          <a:xfrm>
            <a:off x="547370" y="2408555"/>
            <a:ext cx="2011045" cy="20707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wrap="square" anchor="t" anchorCtr="0">
            <a:spAutoFit/>
          </a:bodyPr>
          <a:lstStyle/>
          <a:p>
            <a:pPr algn="ctr">
              <a:lnSpc>
                <a:spcPct val="130000"/>
              </a:lnSpc>
            </a:pPr>
            <a:r>
              <a:rPr lang="zh-CN" altLang="en-US" sz="3200" dirty="0">
                <a:latin typeface="黑体" panose="02010609060101010101" pitchFamily="49" charset="-122"/>
                <a:ea typeface="黑体" panose="02010609060101010101" pitchFamily="49" charset="-122"/>
                <a:cs typeface="新宋体" panose="02010609030101010101" charset="-122"/>
              </a:rPr>
              <a:t>经济制度：</a:t>
            </a:r>
            <a:endParaRPr lang="zh-CN" altLang="en-US" sz="3200" dirty="0">
              <a:latin typeface="黑体" panose="02010609060101010101" pitchFamily="49" charset="-122"/>
              <a:ea typeface="黑体" panose="02010609060101010101" pitchFamily="49" charset="-122"/>
              <a:cs typeface="新宋体" panose="02010609030101010101" charset="-122"/>
            </a:endParaRPr>
          </a:p>
          <a:p>
            <a:pPr algn="ctr">
              <a:lnSpc>
                <a:spcPct val="130000"/>
              </a:lnSpc>
            </a:pPr>
            <a:r>
              <a:rPr lang="zh-CN" altLang="en-US" sz="3600" b="1" dirty="0">
                <a:solidFill>
                  <a:srgbClr val="FF0000"/>
                </a:solidFill>
                <a:latin typeface="黑体" panose="02010609060101010101" pitchFamily="49" charset="-122"/>
                <a:ea typeface="黑体" panose="02010609060101010101" pitchFamily="49" charset="-122"/>
                <a:cs typeface="新宋体" panose="02010609030101010101" charset="-122"/>
              </a:rPr>
              <a:t>一国</a:t>
            </a:r>
            <a:r>
              <a:rPr lang="en-US" altLang="zh-CN" sz="3600" b="1" dirty="0">
                <a:solidFill>
                  <a:srgbClr val="FF0000"/>
                </a:solidFill>
                <a:latin typeface="黑体" panose="02010609060101010101" pitchFamily="49" charset="-122"/>
                <a:ea typeface="黑体" panose="02010609060101010101" pitchFamily="49" charset="-122"/>
                <a:cs typeface="新宋体" panose="02010609030101010101" charset="-122"/>
              </a:rPr>
              <a:t>“</a:t>
            </a:r>
            <a:r>
              <a:rPr lang="zh-CN" altLang="en-US" sz="3600" b="1" dirty="0">
                <a:solidFill>
                  <a:srgbClr val="FF0000"/>
                </a:solidFill>
                <a:latin typeface="黑体" panose="02010609060101010101" pitchFamily="49" charset="-122"/>
                <a:ea typeface="黑体" panose="02010609060101010101" pitchFamily="49" charset="-122"/>
                <a:cs typeface="新宋体" panose="02010609030101010101" charset="-122"/>
              </a:rPr>
              <a:t>两制</a:t>
            </a:r>
            <a:r>
              <a:rPr lang="en-US" altLang="zh-CN" sz="3600" b="1" dirty="0">
                <a:solidFill>
                  <a:srgbClr val="FF0000"/>
                </a:solidFill>
                <a:latin typeface="黑体" panose="02010609060101010101" pitchFamily="49" charset="-122"/>
                <a:ea typeface="黑体" panose="02010609060101010101" pitchFamily="49" charset="-122"/>
                <a:cs typeface="新宋体" panose="02010609030101010101" charset="-122"/>
              </a:rPr>
              <a:t>”</a:t>
            </a:r>
            <a:endParaRPr lang="en-US" altLang="zh-CN" sz="3600" b="1" dirty="0">
              <a:solidFill>
                <a:srgbClr val="FF0000"/>
              </a:solidFill>
              <a:latin typeface="黑体" panose="02010609060101010101" pitchFamily="49" charset="-122"/>
              <a:ea typeface="黑体" panose="02010609060101010101" pitchFamily="49" charset="-122"/>
              <a:cs typeface="新宋体" panose="02010609030101010101" charset="-122"/>
            </a:endParaRPr>
          </a:p>
        </p:txBody>
      </p:sp>
      <p:sp>
        <p:nvSpPr>
          <p:cNvPr id="2" name="文本框 1"/>
          <p:cNvSpPr txBox="1">
            <a:spLocks noChangeArrowheads="1"/>
          </p:cNvSpPr>
          <p:nvPr>
            <p:custDataLst>
              <p:tags r:id="rId28"/>
            </p:custDataLst>
          </p:nvPr>
        </p:nvSpPr>
        <p:spPr bwMode="auto">
          <a:xfrm>
            <a:off x="983432" y="2250193"/>
            <a:ext cx="10462895" cy="2387483"/>
          </a:xfrm>
          <a:prstGeom prst="rect">
            <a:avLst/>
          </a:prstGeom>
          <a:solidFill>
            <a:srgbClr val="6A8DD4"/>
          </a:solidFill>
          <a:ln w="9525">
            <a:noFill/>
            <a:miter lim="800000"/>
          </a:ln>
        </p:spPr>
        <p:txBody>
          <a:bodyPr wrap="square" lIns="145070" tIns="72534" rIns="145070" bIns="72534">
            <a:spAutoFit/>
          </a:bodyPr>
          <a:lstStyle/>
          <a:p>
            <a:pPr>
              <a:lnSpc>
                <a:spcPct val="200000"/>
              </a:lnSpc>
              <a:buFont typeface="Arial" panose="020B0604020202020204" pitchFamily="34" charset="0"/>
              <a:buNone/>
            </a:pPr>
            <a:r>
              <a:rPr lang="zh-CN" altLang="en-US" sz="4000" b="1" dirty="0">
                <a:solidFill>
                  <a:schemeClr val="bg1"/>
                </a:solidFill>
                <a:latin typeface="黑体" panose="02010609060101010101" pitchFamily="49" charset="-122"/>
                <a:ea typeface="黑体" panose="02010609060101010101" pitchFamily="49" charset="-122"/>
                <a:sym typeface="微软雅黑" panose="020B0503020204020204" charset="-122"/>
              </a:rPr>
              <a:t>南北战争爆发的根本原因</a:t>
            </a:r>
            <a:r>
              <a:rPr lang="zh-CN" altLang="en-US" sz="4000" b="1" dirty="0" smtClean="0">
                <a:solidFill>
                  <a:schemeClr val="bg1"/>
                </a:solidFill>
                <a:latin typeface="黑体" panose="02010609060101010101" pitchFamily="49" charset="-122"/>
                <a:ea typeface="黑体" panose="02010609060101010101" pitchFamily="49" charset="-122"/>
                <a:sym typeface="微软雅黑" panose="020B0503020204020204" charset="-122"/>
              </a:rPr>
              <a:t>：</a:t>
            </a:r>
            <a:endParaRPr lang="en-US" altLang="zh-CN" sz="4000" b="1" dirty="0" smtClean="0">
              <a:solidFill>
                <a:schemeClr val="bg1"/>
              </a:solidFill>
              <a:latin typeface="黑体" panose="02010609060101010101" pitchFamily="49" charset="-122"/>
              <a:ea typeface="黑体" panose="02010609060101010101" pitchFamily="49" charset="-122"/>
              <a:sym typeface="微软雅黑" panose="020B0503020204020204" charset="-122"/>
            </a:endParaRPr>
          </a:p>
          <a:p>
            <a:pPr>
              <a:lnSpc>
                <a:spcPct val="200000"/>
              </a:lnSpc>
              <a:buFont typeface="Arial" panose="020B0604020202020204" pitchFamily="34" charset="0"/>
              <a:buNone/>
            </a:pPr>
            <a:r>
              <a:rPr lang="zh-CN" altLang="en-US" sz="4000" b="1" dirty="0">
                <a:solidFill>
                  <a:schemeClr val="bg1"/>
                </a:solidFill>
                <a:latin typeface="黑体" panose="02010609060101010101" pitchFamily="49" charset="-122"/>
                <a:ea typeface="黑体" panose="02010609060101010101" pitchFamily="49" charset="-122"/>
                <a:cs typeface="方正大黑简体"/>
              </a:rPr>
              <a:t>黑人奴隶制严重阻碍了北方资本主义的发</a:t>
            </a:r>
            <a:r>
              <a:rPr lang="zh-CN" altLang="en-US" sz="4000" b="1" dirty="0" smtClean="0">
                <a:solidFill>
                  <a:schemeClr val="bg1"/>
                </a:solidFill>
                <a:latin typeface="黑体" panose="02010609060101010101" pitchFamily="49" charset="-122"/>
                <a:ea typeface="黑体" panose="02010609060101010101" pitchFamily="49" charset="-122"/>
                <a:cs typeface="方正大黑简体"/>
              </a:rPr>
              <a:t>展。</a:t>
            </a:r>
            <a:endParaRPr lang="zh-CN" altLang="en-US" sz="4000" b="1" dirty="0" smtClean="0">
              <a:solidFill>
                <a:schemeClr val="bg1"/>
              </a:solidFill>
              <a:latin typeface="黑体" panose="02010609060101010101" pitchFamily="49" charset="-122"/>
              <a:ea typeface="黑体" panose="02010609060101010101" pitchFamily="49" charset="-122"/>
              <a:cs typeface="方正大黑简体"/>
              <a:sym typeface="微软雅黑" panose="020B0503020204020204" charset="-122"/>
            </a:endParaRPr>
          </a:p>
        </p:txBody>
      </p:sp>
      <p:sp>
        <p:nvSpPr>
          <p:cNvPr id="42" name="文本框 2"/>
          <p:cNvSpPr txBox="1"/>
          <p:nvPr>
            <p:custDataLst>
              <p:tags r:id="rId29"/>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0-#ppt_w/2"/>
                                          </p:val>
                                        </p:tav>
                                        <p:tav tm="100000">
                                          <p:val>
                                            <p:strVal val="#ppt_x"/>
                                          </p:val>
                                        </p:tav>
                                      </p:tavLst>
                                    </p:anim>
                                    <p:anim calcmode="lin" valueType="num">
                                      <p:cBhvr>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0-#ppt_w/2"/>
                                          </p:val>
                                        </p:tav>
                                        <p:tav tm="100000">
                                          <p:val>
                                            <p:strVal val="#ppt_x"/>
                                          </p:val>
                                        </p:tav>
                                      </p:tavLst>
                                    </p:anim>
                                    <p:anim calcmode="lin" valueType="num">
                                      <p:cBhvr>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3"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1+#ppt_w/2"/>
                                          </p:val>
                                        </p:tav>
                                        <p:tav tm="100000">
                                          <p:val>
                                            <p:strVal val="#ppt_x"/>
                                          </p:val>
                                        </p:tav>
                                      </p:tavLst>
                                    </p:anim>
                                    <p:anim calcmode="lin" valueType="num">
                                      <p:cBhvr>
                                        <p:cTn id="3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6"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1+#ppt_w/2"/>
                                          </p:val>
                                        </p:tav>
                                        <p:tav tm="100000">
                                          <p:val>
                                            <p:strVal val="#ppt_x"/>
                                          </p:val>
                                        </p:tav>
                                      </p:tavLst>
                                    </p:anim>
                                    <p:anim calcmode="lin" valueType="num">
                                      <p:cBhvr>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8228"/>
                                        </p:tgtEl>
                                        <p:attrNameLst>
                                          <p:attrName>style.visibility</p:attrName>
                                        </p:attrNameLst>
                                      </p:cBhvr>
                                      <p:to>
                                        <p:strVal val="visible"/>
                                      </p:to>
                                    </p:set>
                                    <p:anim calcmode="lin" valueType="num">
                                      <p:cBhvr>
                                        <p:cTn id="47" dur="500" fill="hold"/>
                                        <p:tgtEl>
                                          <p:spTgt spid="8228"/>
                                        </p:tgtEl>
                                        <p:attrNameLst>
                                          <p:attrName>ppt_w</p:attrName>
                                        </p:attrNameLst>
                                      </p:cBhvr>
                                      <p:tavLst>
                                        <p:tav tm="0">
                                          <p:val>
                                            <p:fltVal val="0"/>
                                          </p:val>
                                        </p:tav>
                                        <p:tav tm="100000">
                                          <p:val>
                                            <p:strVal val="#ppt_w"/>
                                          </p:val>
                                        </p:tav>
                                      </p:tavLst>
                                    </p:anim>
                                    <p:anim calcmode="lin" valueType="num">
                                      <p:cBhvr>
                                        <p:cTn id="48" dur="500" fill="hold"/>
                                        <p:tgtEl>
                                          <p:spTgt spid="8228"/>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0-#ppt_w/2"/>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nodeType="clickEffect">
                                  <p:stCondLst>
                                    <p:cond delay="0"/>
                                  </p:stCondLst>
                                  <p:childTnLst>
                                    <p:set>
                                      <p:cBhvr>
                                        <p:cTn id="70" dur="1" fill="hold">
                                          <p:stCondLst>
                                            <p:cond delay="0"/>
                                          </p:stCondLst>
                                        </p:cTn>
                                        <p:tgtEl>
                                          <p:spTgt spid="13327"/>
                                        </p:tgtEl>
                                        <p:attrNameLst>
                                          <p:attrName>style.visibility</p:attrName>
                                        </p:attrNameLst>
                                      </p:cBhvr>
                                      <p:to>
                                        <p:strVal val="visible"/>
                                      </p:to>
                                    </p:set>
                                    <p:animEffect transition="in" filter="dissolve">
                                      <p:cBhvr>
                                        <p:cTn id="71" dur="500"/>
                                        <p:tgtEl>
                                          <p:spTgt spid="1332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2" nodeType="click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wipe(up)">
                                      <p:cBhvr>
                                        <p:cTn id="7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8" grpId="0"/>
      <p:bldP spid="2" grpId="1"/>
      <p:bldP spid="2" grpId="2"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p:nvPr/>
        </p:nvGrpSpPr>
        <p:grpSpPr>
          <a:xfrm>
            <a:off x="556597" y="1072727"/>
            <a:ext cx="11063990" cy="3797324"/>
            <a:chOff x="96" y="118"/>
            <a:chExt cx="6707" cy="2111"/>
          </a:xfrm>
        </p:grpSpPr>
        <p:sp>
          <p:nvSpPr>
            <p:cNvPr id="15369" name="Text Box 3"/>
            <p:cNvSpPr txBox="1"/>
            <p:nvPr>
              <p:custDataLst>
                <p:tags r:id="rId1"/>
              </p:custDataLst>
            </p:nvPr>
          </p:nvSpPr>
          <p:spPr>
            <a:xfrm>
              <a:off x="134" y="118"/>
              <a:ext cx="6669" cy="2111"/>
            </a:xfrm>
            <a:prstGeom prst="rect">
              <a:avLst/>
            </a:prstGeom>
            <a:solidFill>
              <a:schemeClr val="bg2">
                <a:lumMod val="95000"/>
              </a:schemeClr>
            </a:solidFill>
            <a:ln w="19050">
              <a:solidFill>
                <a:schemeClr val="bg1">
                  <a:lumMod val="85000"/>
                </a:schemeClr>
              </a:solidFill>
              <a:prstDash val="sysDot"/>
            </a:ln>
          </p:spPr>
          <p:txBody>
            <a:bodyPr wrap="square">
              <a:noAutofit/>
            </a:bodyPr>
            <a:lstStyle/>
            <a:p>
              <a:pPr algn="just">
                <a:lnSpc>
                  <a:spcPct val="150000"/>
                </a:lnSpc>
              </a:pPr>
              <a:r>
                <a:rPr lang="en-US" altLang="zh-CN" sz="3200" dirty="0">
                  <a:solidFill>
                    <a:srgbClr val="000066"/>
                  </a:solidFill>
                  <a:latin typeface="隶书" panose="02010509060101010101" pitchFamily="49" charset="-122"/>
                  <a:ea typeface="隶书" panose="02010509060101010101" pitchFamily="49" charset="-122"/>
                </a:rPr>
                <a:t>   </a:t>
              </a:r>
              <a:r>
                <a:rPr lang="en-US" altLang="zh-CN" sz="3200" dirty="0">
                  <a:solidFill>
                    <a:srgbClr val="000066"/>
                  </a:solidFill>
                  <a:latin typeface="黑体" panose="02010609060101010101" pitchFamily="49" charset="-122"/>
                  <a:ea typeface="黑体" panose="02010609060101010101" pitchFamily="49" charset="-122"/>
                  <a:cs typeface="新宋体" panose="02010609030101010101" charset="-122"/>
                </a:rPr>
                <a:t>“</a:t>
              </a:r>
              <a:r>
                <a:rPr lang="zh-CN" altLang="en-US" sz="3200" dirty="0">
                  <a:solidFill>
                    <a:srgbClr val="000066"/>
                  </a:solidFill>
                  <a:latin typeface="黑体" panose="02010609060101010101" pitchFamily="49" charset="-122"/>
                  <a:ea typeface="黑体" panose="02010609060101010101" pitchFamily="49" charset="-122"/>
                  <a:cs typeface="新宋体" panose="02010609030101010101" charset="-122"/>
                </a:rPr>
                <a:t>一幢裂开的房子是站立不住的。我相信这个政府不能永远维持半奴隶和半自由的状态。我不期望联邦解散，我不期望房子崩塌，但我的确希望它停止分裂。”</a:t>
              </a:r>
              <a:endParaRPr lang="zh-CN" altLang="en-US" sz="3200" dirty="0">
                <a:solidFill>
                  <a:srgbClr val="000066"/>
                </a:solidFill>
                <a:latin typeface="黑体" panose="02010609060101010101" pitchFamily="49" charset="-122"/>
                <a:ea typeface="黑体" panose="02010609060101010101" pitchFamily="49" charset="-122"/>
                <a:cs typeface="新宋体" panose="02010609030101010101" charset="-122"/>
              </a:endParaRPr>
            </a:p>
            <a:p>
              <a:pPr algn="just">
                <a:lnSpc>
                  <a:spcPct val="150000"/>
                </a:lnSpc>
              </a:pPr>
              <a:r>
                <a:rPr lang="zh-CN" altLang="en-US" sz="3200" dirty="0">
                  <a:solidFill>
                    <a:srgbClr val="000066"/>
                  </a:solidFill>
                  <a:latin typeface="黑体" panose="02010609060101010101" pitchFamily="49" charset="-122"/>
                  <a:ea typeface="黑体" panose="02010609060101010101" pitchFamily="49" charset="-122"/>
                  <a:cs typeface="新宋体" panose="02010609030101010101" charset="-122"/>
                </a:rPr>
                <a:t>   “奴隶制是建立在人性中的自私自利上面的，是与人热爱正义的天性相违背的。”      </a:t>
              </a:r>
              <a:r>
                <a:rPr lang="en-US" altLang="zh-CN" sz="3200" dirty="0">
                  <a:solidFill>
                    <a:srgbClr val="000066"/>
                  </a:solidFill>
                  <a:latin typeface="黑体" panose="02010609060101010101" pitchFamily="49" charset="-122"/>
                  <a:ea typeface="黑体" panose="02010609060101010101" pitchFamily="49" charset="-122"/>
                  <a:cs typeface="新宋体" panose="02010609030101010101" charset="-122"/>
                </a:rPr>
                <a:t>—— </a:t>
              </a:r>
              <a:r>
                <a:rPr lang="zh-CN" altLang="en-US" sz="3200" dirty="0">
                  <a:solidFill>
                    <a:srgbClr val="000066"/>
                  </a:solidFill>
                  <a:latin typeface="黑体" panose="02010609060101010101" pitchFamily="49" charset="-122"/>
                  <a:ea typeface="黑体" panose="02010609060101010101" pitchFamily="49" charset="-122"/>
                  <a:cs typeface="新宋体" panose="02010609030101010101" charset="-122"/>
                </a:rPr>
                <a:t>林 肯                                                                            </a:t>
              </a:r>
              <a:r>
                <a:rPr lang="zh-CN" altLang="en-US" sz="3200" dirty="0">
                  <a:solidFill>
                    <a:srgbClr val="000066"/>
                  </a:solidFill>
                  <a:latin typeface="隶书" panose="02010509060101010101" pitchFamily="49" charset="-122"/>
                  <a:ea typeface="隶书" panose="02010509060101010101" pitchFamily="49" charset="-122"/>
                </a:rPr>
                <a:t>    </a:t>
              </a:r>
              <a:endParaRPr lang="zh-CN" altLang="en-US" sz="3200" dirty="0">
                <a:solidFill>
                  <a:srgbClr val="000066"/>
                </a:solidFill>
                <a:latin typeface="隶书" panose="02010509060101010101" pitchFamily="49" charset="-122"/>
                <a:ea typeface="隶书" panose="02010509060101010101" pitchFamily="49" charset="-122"/>
              </a:endParaRPr>
            </a:p>
          </p:txBody>
        </p:sp>
        <p:sp>
          <p:nvSpPr>
            <p:cNvPr id="15370" name="Text Box 4"/>
            <p:cNvSpPr txBox="1"/>
            <p:nvPr>
              <p:custDataLst>
                <p:tags r:id="rId2"/>
              </p:custDataLst>
            </p:nvPr>
          </p:nvSpPr>
          <p:spPr>
            <a:xfrm>
              <a:off x="96" y="1162"/>
              <a:ext cx="4962" cy="462"/>
            </a:xfrm>
            <a:prstGeom prst="rect">
              <a:avLst/>
            </a:prstGeom>
            <a:noFill/>
            <a:ln w="9525">
              <a:noFill/>
            </a:ln>
          </p:spPr>
          <p:txBody>
            <a:bodyPr>
              <a:spAutoFit/>
            </a:bodyPr>
            <a:lstStyle/>
            <a:p>
              <a:pPr algn="just">
                <a:lnSpc>
                  <a:spcPct val="150000"/>
                </a:lnSpc>
              </a:pPr>
              <a:r>
                <a:rPr lang="en-US" altLang="zh-CN" sz="3200" dirty="0">
                  <a:solidFill>
                    <a:srgbClr val="CC0099"/>
                  </a:solidFill>
                  <a:ea typeface="隶书" panose="02010509060101010101" pitchFamily="49" charset="-122"/>
                </a:rPr>
                <a:t>       </a:t>
              </a:r>
              <a:endParaRPr lang="en-US" altLang="zh-CN" sz="3200" dirty="0">
                <a:solidFill>
                  <a:srgbClr val="CC0099"/>
                </a:solidFill>
                <a:latin typeface="华文中宋" panose="02010600040101010101" pitchFamily="2" charset="-122"/>
                <a:ea typeface="华文中宋" panose="02010600040101010101" pitchFamily="2" charset="-122"/>
              </a:endParaRPr>
            </a:p>
          </p:txBody>
        </p:sp>
      </p:grpSp>
      <p:sp>
        <p:nvSpPr>
          <p:cNvPr id="143365" name="Rectangle 5"/>
          <p:cNvSpPr>
            <a:spLocks noChangeArrowheads="1"/>
          </p:cNvSpPr>
          <p:nvPr>
            <p:custDataLst>
              <p:tags r:id="rId3"/>
            </p:custDataLst>
          </p:nvPr>
        </p:nvSpPr>
        <p:spPr bwMode="auto">
          <a:xfrm>
            <a:off x="652926" y="5074046"/>
            <a:ext cx="11040745" cy="1200329"/>
          </a:xfrm>
          <a:prstGeom prst="rect">
            <a:avLst/>
          </a:prstGeom>
          <a:noFill/>
          <a:ln w="9525">
            <a:noFill/>
            <a:miter lim="800000"/>
          </a:ln>
          <a:effectLst/>
        </p:spPr>
        <p:txBody>
          <a:bodyPr wrap="square" anchor="ct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8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0" lang="zh-CN" altLang="en-US" sz="3600" b="1" i="0" u="none" strike="noStrike" kern="1200" cap="none" spc="0" normalizeH="0" baseline="0" noProof="0" dirty="0">
                <a:ln>
                  <a:noFill/>
                </a:ln>
                <a:solidFill>
                  <a:srgbClr val="8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这两段话，反映了林肯在对待联邦政府和黑人奴隶制度的问题上态度是怎样的？</a:t>
            </a:r>
            <a:endParaRPr kumimoji="0" lang="zh-CN" altLang="en-US" sz="3600" b="1" i="0" u="none" strike="noStrike" kern="1200" cap="none" spc="0" normalizeH="0" baseline="0" noProof="0" dirty="0">
              <a:ln>
                <a:noFill/>
              </a:ln>
              <a:solidFill>
                <a:srgbClr val="8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143369" name="Text Box 18"/>
          <p:cNvSpPr txBox="1"/>
          <p:nvPr>
            <p:custDataLst>
              <p:tags r:id="rId4"/>
            </p:custDataLst>
          </p:nvPr>
        </p:nvSpPr>
        <p:spPr>
          <a:xfrm>
            <a:off x="3599882" y="1935070"/>
            <a:ext cx="5040104" cy="2862322"/>
          </a:xfrm>
          <a:prstGeom prst="rect">
            <a:avLst/>
          </a:prstGeom>
          <a:solidFill>
            <a:schemeClr val="accent3">
              <a:lumMod val="20000"/>
              <a:lumOff val="80000"/>
            </a:schemeClr>
          </a:solidFill>
          <a:ln w="9525">
            <a:noFill/>
          </a:ln>
        </p:spPr>
        <p:txBody>
          <a:bodyPr wrap="square" anchor="ctr">
            <a:spAutoFit/>
          </a:bodyPr>
          <a:lstStyle/>
          <a:p>
            <a:pPr algn="ctr">
              <a:lnSpc>
                <a:spcPct val="150000"/>
              </a:lnSpc>
              <a:buNone/>
            </a:pPr>
            <a:r>
              <a:rPr lang="zh-CN" altLang="en-US" sz="6000" b="1" dirty="0">
                <a:solidFill>
                  <a:srgbClr val="CC0000"/>
                </a:solidFill>
                <a:latin typeface="黑体" panose="02010609060101010101" pitchFamily="49" charset="-122"/>
                <a:ea typeface="黑体" panose="02010609060101010101" pitchFamily="49" charset="-122"/>
              </a:rPr>
              <a:t>维护国家统一</a:t>
            </a:r>
            <a:endParaRPr lang="zh-CN" altLang="en-US" sz="6000" b="1" dirty="0">
              <a:solidFill>
                <a:srgbClr val="CC0000"/>
              </a:solidFill>
              <a:latin typeface="黑体" panose="02010609060101010101" pitchFamily="49" charset="-122"/>
              <a:ea typeface="黑体" panose="02010609060101010101" pitchFamily="49" charset="-122"/>
            </a:endParaRPr>
          </a:p>
          <a:p>
            <a:pPr algn="ctr">
              <a:lnSpc>
                <a:spcPct val="150000"/>
              </a:lnSpc>
              <a:buNone/>
            </a:pPr>
            <a:r>
              <a:rPr lang="zh-CN" altLang="en-US" sz="6000" b="1" dirty="0">
                <a:solidFill>
                  <a:srgbClr val="CC0000"/>
                </a:solidFill>
                <a:latin typeface="黑体" panose="02010609060101010101" pitchFamily="49" charset="-122"/>
                <a:ea typeface="黑体" panose="02010609060101010101" pitchFamily="49" charset="-122"/>
              </a:rPr>
              <a:t>废除奴隶制</a:t>
            </a:r>
            <a:endParaRPr lang="zh-CN" altLang="en-US" sz="6000" b="1" dirty="0">
              <a:solidFill>
                <a:srgbClr val="CC0000"/>
              </a:solidFill>
              <a:latin typeface="黑体" panose="02010609060101010101" pitchFamily="49" charset="-122"/>
              <a:ea typeface="黑体" panose="02010609060101010101" pitchFamily="49" charset="-122"/>
            </a:endParaRPr>
          </a:p>
        </p:txBody>
      </p:sp>
      <p:sp>
        <p:nvSpPr>
          <p:cNvPr id="8" name="文本框 2"/>
          <p:cNvSpPr txBox="1"/>
          <p:nvPr>
            <p:custDataLst>
              <p:tags r:id="rId5"/>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3369"/>
                                        </p:tgtEl>
                                        <p:attrNameLst>
                                          <p:attrName>style.visibility</p:attrName>
                                        </p:attrNameLst>
                                      </p:cBhvr>
                                      <p:to>
                                        <p:strVal val="visible"/>
                                      </p:to>
                                    </p:set>
                                    <p:anim calcmode="lin" valueType="num">
                                      <p:cBhvr>
                                        <p:cTn id="7" dur="1000" fill="hold"/>
                                        <p:tgtEl>
                                          <p:spTgt spid="143369"/>
                                        </p:tgtEl>
                                        <p:attrNameLst>
                                          <p:attrName>ppt_x</p:attrName>
                                        </p:attrNameLst>
                                      </p:cBhvr>
                                      <p:tavLst>
                                        <p:tav tm="0">
                                          <p:val>
                                            <p:strVal val="#ppt_x-.2"/>
                                          </p:val>
                                        </p:tav>
                                        <p:tav tm="100000">
                                          <p:val>
                                            <p:strVal val="#ppt_x"/>
                                          </p:val>
                                        </p:tav>
                                      </p:tavLst>
                                    </p:anim>
                                    <p:anim calcmode="lin" valueType="num">
                                      <p:cBhvr>
                                        <p:cTn id="8" dur="1000" fill="hold"/>
                                        <p:tgtEl>
                                          <p:spTgt spid="14336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6" descr="6.jpg"/>
          <p:cNvPicPr>
            <a:picLocks noChangeAspect="1"/>
          </p:cNvPicPr>
          <p:nvPr>
            <p:custDataLst>
              <p:tags r:id="rId1"/>
            </p:custDataLst>
          </p:nvPr>
        </p:nvPicPr>
        <p:blipFill>
          <a:blip r:embed="rId2"/>
          <a:stretch>
            <a:fillRect/>
          </a:stretch>
        </p:blipFill>
        <p:spPr>
          <a:xfrm>
            <a:off x="623391" y="980728"/>
            <a:ext cx="11017225" cy="5419714"/>
          </a:xfrm>
          <a:prstGeom prst="rect">
            <a:avLst/>
          </a:prstGeom>
          <a:noFill/>
          <a:ln w="9525">
            <a:noFill/>
          </a:ln>
        </p:spPr>
      </p:pic>
      <p:sp>
        <p:nvSpPr>
          <p:cNvPr id="2" name="文本框 1"/>
          <p:cNvSpPr txBox="1">
            <a:spLocks noChangeArrowheads="1"/>
          </p:cNvSpPr>
          <p:nvPr>
            <p:custDataLst>
              <p:tags r:id="rId3"/>
            </p:custDataLst>
          </p:nvPr>
        </p:nvSpPr>
        <p:spPr bwMode="auto">
          <a:xfrm>
            <a:off x="3071664" y="2636912"/>
            <a:ext cx="6700437" cy="2387483"/>
          </a:xfrm>
          <a:prstGeom prst="rect">
            <a:avLst/>
          </a:prstGeom>
          <a:solidFill>
            <a:srgbClr val="6A8DD4"/>
          </a:solidFill>
          <a:ln w="9525">
            <a:noFill/>
            <a:miter lim="800000"/>
          </a:ln>
        </p:spPr>
        <p:txBody>
          <a:bodyPr wrap="square" lIns="145070" tIns="72534" rIns="145070" bIns="72534">
            <a:spAutoFit/>
          </a:bodyPr>
          <a:lstStyle>
            <a:defPPr>
              <a:defRPr lang="zh-CN"/>
            </a:defPPr>
            <a:lvl1pPr>
              <a:lnSpc>
                <a:spcPct val="200000"/>
              </a:lnSpc>
              <a:buFont typeface="Arial" panose="020B0604020202020204" pitchFamily="34" charset="0"/>
              <a:defRPr sz="4000" b="1">
                <a:solidFill>
                  <a:schemeClr val="bg1"/>
                </a:solidFill>
                <a:latin typeface="黑体" panose="02010609060101010101" pitchFamily="49" charset="-122"/>
                <a:ea typeface="黑体" panose="02010609060101010101" pitchFamily="49" charset="-122"/>
              </a:defRPr>
            </a:lvl1pPr>
          </a:lstStyle>
          <a:p>
            <a:pPr algn="ctr"/>
            <a:r>
              <a:rPr lang="zh-CN" altLang="en-US" dirty="0">
                <a:sym typeface="微软雅黑" panose="020B0503020204020204" charset="-122"/>
              </a:rPr>
              <a:t>南北战争爆发的直接原因</a:t>
            </a:r>
            <a:r>
              <a:rPr lang="zh-CN" altLang="en-US" dirty="0">
                <a:sym typeface="微软雅黑" panose="020B0503020204020204" charset="-122"/>
              </a:rPr>
              <a:t>：</a:t>
            </a:r>
            <a:endParaRPr lang="en-US" altLang="zh-CN" dirty="0">
              <a:sym typeface="微软雅黑" panose="020B0503020204020204" charset="-122"/>
            </a:endParaRPr>
          </a:p>
          <a:p>
            <a:pPr algn="ctr"/>
            <a:r>
              <a:rPr lang="zh-CN" altLang="en-US" dirty="0"/>
              <a:t>林肯当选总统</a:t>
            </a:r>
            <a:endParaRPr lang="zh-CN" altLang="en-US" dirty="0"/>
          </a:p>
        </p:txBody>
      </p:sp>
      <p:sp>
        <p:nvSpPr>
          <p:cNvPr id="5" name="文本框 2"/>
          <p:cNvSpPr txBox="1"/>
          <p:nvPr>
            <p:custDataLst>
              <p:tags r:id="rId4"/>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custDataLst>
              <p:tags r:id="rId1"/>
            </p:custDataLst>
          </p:nvPr>
        </p:nvSpPr>
        <p:spPr>
          <a:xfrm>
            <a:off x="2593480" y="3806825"/>
            <a:ext cx="3887788" cy="1944688"/>
          </a:xfrm>
          <a:custGeom>
            <a:avLst/>
            <a:gdLst/>
            <a:ahLst/>
            <a:cxnLst/>
            <a:rect l="0" t="0" r="0" b="0"/>
            <a:pathLst>
              <a:path w="3168" h="1883">
                <a:moveTo>
                  <a:pt x="22" y="1023"/>
                </a:moveTo>
                <a:cubicBezTo>
                  <a:pt x="76" y="974"/>
                  <a:pt x="197" y="1011"/>
                  <a:pt x="241" y="1012"/>
                </a:cubicBezTo>
                <a:cubicBezTo>
                  <a:pt x="252" y="1014"/>
                  <a:pt x="263" y="1015"/>
                  <a:pt x="274" y="1018"/>
                </a:cubicBezTo>
                <a:cubicBezTo>
                  <a:pt x="287" y="1021"/>
                  <a:pt x="313" y="1029"/>
                  <a:pt x="313" y="1029"/>
                </a:cubicBezTo>
                <a:cubicBezTo>
                  <a:pt x="335" y="1027"/>
                  <a:pt x="358" y="1029"/>
                  <a:pt x="380" y="1023"/>
                </a:cubicBezTo>
                <a:cubicBezTo>
                  <a:pt x="398" y="1018"/>
                  <a:pt x="403" y="973"/>
                  <a:pt x="403" y="973"/>
                </a:cubicBezTo>
                <a:cubicBezTo>
                  <a:pt x="405" y="962"/>
                  <a:pt x="407" y="951"/>
                  <a:pt x="408" y="940"/>
                </a:cubicBezTo>
                <a:cubicBezTo>
                  <a:pt x="410" y="921"/>
                  <a:pt x="411" y="903"/>
                  <a:pt x="414" y="884"/>
                </a:cubicBezTo>
                <a:cubicBezTo>
                  <a:pt x="420" y="844"/>
                  <a:pt x="436" y="806"/>
                  <a:pt x="442" y="766"/>
                </a:cubicBezTo>
                <a:cubicBezTo>
                  <a:pt x="446" y="571"/>
                  <a:pt x="445" y="581"/>
                  <a:pt x="459" y="453"/>
                </a:cubicBezTo>
                <a:cubicBezTo>
                  <a:pt x="545" y="459"/>
                  <a:pt x="617" y="471"/>
                  <a:pt x="705" y="475"/>
                </a:cubicBezTo>
                <a:cubicBezTo>
                  <a:pt x="747" y="481"/>
                  <a:pt x="748" y="479"/>
                  <a:pt x="761" y="515"/>
                </a:cubicBezTo>
                <a:cubicBezTo>
                  <a:pt x="764" y="659"/>
                  <a:pt x="707" y="734"/>
                  <a:pt x="817" y="766"/>
                </a:cubicBezTo>
                <a:cubicBezTo>
                  <a:pt x="887" y="814"/>
                  <a:pt x="921" y="811"/>
                  <a:pt x="1007" y="822"/>
                </a:cubicBezTo>
                <a:cubicBezTo>
                  <a:pt x="1041" y="835"/>
                  <a:pt x="1077" y="844"/>
                  <a:pt x="1113" y="850"/>
                </a:cubicBezTo>
                <a:cubicBezTo>
                  <a:pt x="1178" y="848"/>
                  <a:pt x="1244" y="852"/>
                  <a:pt x="1309" y="845"/>
                </a:cubicBezTo>
                <a:cubicBezTo>
                  <a:pt x="1315" y="844"/>
                  <a:pt x="1314" y="834"/>
                  <a:pt x="1314" y="828"/>
                </a:cubicBezTo>
                <a:cubicBezTo>
                  <a:pt x="1314" y="807"/>
                  <a:pt x="1283" y="780"/>
                  <a:pt x="1269" y="766"/>
                </a:cubicBezTo>
                <a:cubicBezTo>
                  <a:pt x="1267" y="760"/>
                  <a:pt x="1264" y="755"/>
                  <a:pt x="1264" y="749"/>
                </a:cubicBezTo>
                <a:cubicBezTo>
                  <a:pt x="1264" y="741"/>
                  <a:pt x="1267" y="720"/>
                  <a:pt x="1269" y="727"/>
                </a:cubicBezTo>
                <a:cubicBezTo>
                  <a:pt x="1275" y="747"/>
                  <a:pt x="1273" y="768"/>
                  <a:pt x="1275" y="789"/>
                </a:cubicBezTo>
                <a:cubicBezTo>
                  <a:pt x="1283" y="708"/>
                  <a:pt x="1285" y="631"/>
                  <a:pt x="1258" y="554"/>
                </a:cubicBezTo>
                <a:cubicBezTo>
                  <a:pt x="1268" y="527"/>
                  <a:pt x="1292" y="493"/>
                  <a:pt x="1325" y="492"/>
                </a:cubicBezTo>
                <a:cubicBezTo>
                  <a:pt x="1454" y="488"/>
                  <a:pt x="1582" y="489"/>
                  <a:pt x="1711" y="487"/>
                </a:cubicBezTo>
                <a:cubicBezTo>
                  <a:pt x="1748" y="474"/>
                  <a:pt x="1757" y="487"/>
                  <a:pt x="1767" y="520"/>
                </a:cubicBezTo>
                <a:cubicBezTo>
                  <a:pt x="1790" y="455"/>
                  <a:pt x="1791" y="475"/>
                  <a:pt x="1885" y="470"/>
                </a:cubicBezTo>
                <a:cubicBezTo>
                  <a:pt x="2009" y="423"/>
                  <a:pt x="2145" y="435"/>
                  <a:pt x="2276" y="431"/>
                </a:cubicBezTo>
                <a:cubicBezTo>
                  <a:pt x="2293" y="425"/>
                  <a:pt x="2309" y="420"/>
                  <a:pt x="2326" y="414"/>
                </a:cubicBezTo>
                <a:cubicBezTo>
                  <a:pt x="2355" y="388"/>
                  <a:pt x="2402" y="382"/>
                  <a:pt x="2438" y="369"/>
                </a:cubicBezTo>
                <a:cubicBezTo>
                  <a:pt x="2453" y="345"/>
                  <a:pt x="2476" y="343"/>
                  <a:pt x="2500" y="330"/>
                </a:cubicBezTo>
                <a:cubicBezTo>
                  <a:pt x="2512" y="324"/>
                  <a:pt x="2523" y="317"/>
                  <a:pt x="2533" y="308"/>
                </a:cubicBezTo>
                <a:cubicBezTo>
                  <a:pt x="2537" y="304"/>
                  <a:pt x="2540" y="298"/>
                  <a:pt x="2545" y="297"/>
                </a:cubicBezTo>
                <a:cubicBezTo>
                  <a:pt x="2574" y="292"/>
                  <a:pt x="2604" y="293"/>
                  <a:pt x="2634" y="291"/>
                </a:cubicBezTo>
                <a:cubicBezTo>
                  <a:pt x="2654" y="278"/>
                  <a:pt x="2651" y="267"/>
                  <a:pt x="2668" y="252"/>
                </a:cubicBezTo>
                <a:cubicBezTo>
                  <a:pt x="2676" y="226"/>
                  <a:pt x="2678" y="180"/>
                  <a:pt x="2701" y="162"/>
                </a:cubicBezTo>
                <a:cubicBezTo>
                  <a:pt x="2711" y="154"/>
                  <a:pt x="2738" y="150"/>
                  <a:pt x="2751" y="146"/>
                </a:cubicBezTo>
                <a:cubicBezTo>
                  <a:pt x="2755" y="142"/>
                  <a:pt x="2758" y="137"/>
                  <a:pt x="2763" y="134"/>
                </a:cubicBezTo>
                <a:cubicBezTo>
                  <a:pt x="2768" y="131"/>
                  <a:pt x="2776" y="134"/>
                  <a:pt x="2779" y="129"/>
                </a:cubicBezTo>
                <a:cubicBezTo>
                  <a:pt x="2800" y="100"/>
                  <a:pt x="2789" y="80"/>
                  <a:pt x="2819" y="50"/>
                </a:cubicBezTo>
                <a:cubicBezTo>
                  <a:pt x="2826" y="28"/>
                  <a:pt x="2837" y="7"/>
                  <a:pt x="2858" y="0"/>
                </a:cubicBezTo>
                <a:cubicBezTo>
                  <a:pt x="2901" y="12"/>
                  <a:pt x="2923" y="18"/>
                  <a:pt x="2970" y="22"/>
                </a:cubicBezTo>
                <a:cubicBezTo>
                  <a:pt x="2950" y="99"/>
                  <a:pt x="2955" y="107"/>
                  <a:pt x="3020" y="118"/>
                </a:cubicBezTo>
                <a:cubicBezTo>
                  <a:pt x="3033" y="137"/>
                  <a:pt x="3031" y="149"/>
                  <a:pt x="3053" y="157"/>
                </a:cubicBezTo>
                <a:cubicBezTo>
                  <a:pt x="3062" y="180"/>
                  <a:pt x="3058" y="195"/>
                  <a:pt x="3042" y="213"/>
                </a:cubicBezTo>
                <a:cubicBezTo>
                  <a:pt x="3048" y="230"/>
                  <a:pt x="3053" y="246"/>
                  <a:pt x="3059" y="263"/>
                </a:cubicBezTo>
                <a:cubicBezTo>
                  <a:pt x="3045" y="316"/>
                  <a:pt x="3092" y="299"/>
                  <a:pt x="3143" y="302"/>
                </a:cubicBezTo>
                <a:cubicBezTo>
                  <a:pt x="3131" y="321"/>
                  <a:pt x="3116" y="328"/>
                  <a:pt x="3104" y="347"/>
                </a:cubicBezTo>
                <a:cubicBezTo>
                  <a:pt x="3115" y="394"/>
                  <a:pt x="3097" y="348"/>
                  <a:pt x="3137" y="375"/>
                </a:cubicBezTo>
                <a:cubicBezTo>
                  <a:pt x="3142" y="378"/>
                  <a:pt x="3139" y="388"/>
                  <a:pt x="3143" y="392"/>
                </a:cubicBezTo>
                <a:cubicBezTo>
                  <a:pt x="3147" y="396"/>
                  <a:pt x="3154" y="395"/>
                  <a:pt x="3160" y="397"/>
                </a:cubicBezTo>
                <a:cubicBezTo>
                  <a:pt x="3158" y="418"/>
                  <a:pt x="3168" y="444"/>
                  <a:pt x="3154" y="459"/>
                </a:cubicBezTo>
                <a:cubicBezTo>
                  <a:pt x="3141" y="473"/>
                  <a:pt x="3113" y="452"/>
                  <a:pt x="3098" y="464"/>
                </a:cubicBezTo>
                <a:cubicBezTo>
                  <a:pt x="3095" y="467"/>
                  <a:pt x="3119" y="553"/>
                  <a:pt x="3121" y="559"/>
                </a:cubicBezTo>
                <a:cubicBezTo>
                  <a:pt x="3098" y="582"/>
                  <a:pt x="3077" y="578"/>
                  <a:pt x="3042" y="582"/>
                </a:cubicBezTo>
                <a:cubicBezTo>
                  <a:pt x="3015" y="590"/>
                  <a:pt x="3026" y="599"/>
                  <a:pt x="3014" y="621"/>
                </a:cubicBezTo>
                <a:cubicBezTo>
                  <a:pt x="2989" y="665"/>
                  <a:pt x="2942" y="751"/>
                  <a:pt x="2891" y="766"/>
                </a:cubicBezTo>
                <a:cubicBezTo>
                  <a:pt x="2884" y="777"/>
                  <a:pt x="2882" y="790"/>
                  <a:pt x="2874" y="800"/>
                </a:cubicBezTo>
                <a:cubicBezTo>
                  <a:pt x="2858" y="821"/>
                  <a:pt x="2824" y="842"/>
                  <a:pt x="2802" y="856"/>
                </a:cubicBezTo>
                <a:cubicBezTo>
                  <a:pt x="2787" y="879"/>
                  <a:pt x="2771" y="904"/>
                  <a:pt x="2751" y="923"/>
                </a:cubicBezTo>
                <a:cubicBezTo>
                  <a:pt x="2742" y="952"/>
                  <a:pt x="2731" y="959"/>
                  <a:pt x="2718" y="984"/>
                </a:cubicBezTo>
                <a:cubicBezTo>
                  <a:pt x="2705" y="1009"/>
                  <a:pt x="2698" y="1041"/>
                  <a:pt x="2690" y="1068"/>
                </a:cubicBezTo>
                <a:cubicBezTo>
                  <a:pt x="2692" y="1094"/>
                  <a:pt x="2692" y="1121"/>
                  <a:pt x="2695" y="1147"/>
                </a:cubicBezTo>
                <a:cubicBezTo>
                  <a:pt x="2696" y="1153"/>
                  <a:pt x="2703" y="1158"/>
                  <a:pt x="2701" y="1163"/>
                </a:cubicBezTo>
                <a:cubicBezTo>
                  <a:pt x="2698" y="1169"/>
                  <a:pt x="2690" y="1170"/>
                  <a:pt x="2684" y="1174"/>
                </a:cubicBezTo>
                <a:cubicBezTo>
                  <a:pt x="2693" y="1210"/>
                  <a:pt x="2698" y="1244"/>
                  <a:pt x="2718" y="1275"/>
                </a:cubicBezTo>
                <a:cubicBezTo>
                  <a:pt x="2727" y="1305"/>
                  <a:pt x="2731" y="1316"/>
                  <a:pt x="2763" y="1325"/>
                </a:cubicBezTo>
                <a:cubicBezTo>
                  <a:pt x="2791" y="1356"/>
                  <a:pt x="2793" y="1356"/>
                  <a:pt x="2802" y="1398"/>
                </a:cubicBezTo>
                <a:cubicBezTo>
                  <a:pt x="2804" y="1419"/>
                  <a:pt x="2803" y="1440"/>
                  <a:pt x="2807" y="1460"/>
                </a:cubicBezTo>
                <a:cubicBezTo>
                  <a:pt x="2813" y="1495"/>
                  <a:pt x="2832" y="1498"/>
                  <a:pt x="2846" y="1527"/>
                </a:cubicBezTo>
                <a:cubicBezTo>
                  <a:pt x="2876" y="1586"/>
                  <a:pt x="2840" y="1574"/>
                  <a:pt x="2897" y="1594"/>
                </a:cubicBezTo>
                <a:cubicBezTo>
                  <a:pt x="2913" y="1619"/>
                  <a:pt x="2932" y="1666"/>
                  <a:pt x="2942" y="1695"/>
                </a:cubicBezTo>
                <a:cubicBezTo>
                  <a:pt x="2940" y="1734"/>
                  <a:pt x="2943" y="1774"/>
                  <a:pt x="2936" y="1812"/>
                </a:cubicBezTo>
                <a:cubicBezTo>
                  <a:pt x="2935" y="1820"/>
                  <a:pt x="2925" y="1824"/>
                  <a:pt x="2919" y="1829"/>
                </a:cubicBezTo>
                <a:cubicBezTo>
                  <a:pt x="2889" y="1852"/>
                  <a:pt x="2860" y="1868"/>
                  <a:pt x="2824" y="1879"/>
                </a:cubicBezTo>
                <a:cubicBezTo>
                  <a:pt x="2791" y="1869"/>
                  <a:pt x="2819" y="1883"/>
                  <a:pt x="2802" y="1857"/>
                </a:cubicBezTo>
                <a:cubicBezTo>
                  <a:pt x="2793" y="1844"/>
                  <a:pt x="2781" y="1837"/>
                  <a:pt x="2768" y="1829"/>
                </a:cubicBezTo>
                <a:cubicBezTo>
                  <a:pt x="2739" y="1784"/>
                  <a:pt x="2777" y="1835"/>
                  <a:pt x="2740" y="1806"/>
                </a:cubicBezTo>
                <a:cubicBezTo>
                  <a:pt x="2725" y="1794"/>
                  <a:pt x="2719" y="1779"/>
                  <a:pt x="2701" y="1767"/>
                </a:cubicBezTo>
                <a:cubicBezTo>
                  <a:pt x="2688" y="1747"/>
                  <a:pt x="2676" y="1736"/>
                  <a:pt x="2656" y="1723"/>
                </a:cubicBezTo>
                <a:cubicBezTo>
                  <a:pt x="2651" y="1704"/>
                  <a:pt x="2640" y="1690"/>
                  <a:pt x="2634" y="1672"/>
                </a:cubicBezTo>
                <a:cubicBezTo>
                  <a:pt x="2628" y="1628"/>
                  <a:pt x="2625" y="1611"/>
                  <a:pt x="2589" y="1588"/>
                </a:cubicBezTo>
                <a:cubicBezTo>
                  <a:pt x="2572" y="1563"/>
                  <a:pt x="2561" y="1559"/>
                  <a:pt x="2533" y="1549"/>
                </a:cubicBezTo>
                <a:cubicBezTo>
                  <a:pt x="2531" y="1512"/>
                  <a:pt x="2533" y="1474"/>
                  <a:pt x="2528" y="1437"/>
                </a:cubicBezTo>
                <a:cubicBezTo>
                  <a:pt x="2526" y="1418"/>
                  <a:pt x="2505" y="1404"/>
                  <a:pt x="2489" y="1393"/>
                </a:cubicBezTo>
                <a:cubicBezTo>
                  <a:pt x="2445" y="1362"/>
                  <a:pt x="2440" y="1332"/>
                  <a:pt x="2388" y="1314"/>
                </a:cubicBezTo>
                <a:cubicBezTo>
                  <a:pt x="2329" y="1327"/>
                  <a:pt x="2329" y="1329"/>
                  <a:pt x="2237" y="1314"/>
                </a:cubicBezTo>
                <a:cubicBezTo>
                  <a:pt x="2231" y="1313"/>
                  <a:pt x="2231" y="1302"/>
                  <a:pt x="2226" y="1298"/>
                </a:cubicBezTo>
                <a:cubicBezTo>
                  <a:pt x="2209" y="1284"/>
                  <a:pt x="2179" y="1266"/>
                  <a:pt x="2159" y="1258"/>
                </a:cubicBezTo>
                <a:cubicBezTo>
                  <a:pt x="2132" y="1234"/>
                  <a:pt x="2139" y="1234"/>
                  <a:pt x="2075" y="1253"/>
                </a:cubicBezTo>
                <a:cubicBezTo>
                  <a:pt x="2069" y="1255"/>
                  <a:pt x="2073" y="1266"/>
                  <a:pt x="2069" y="1270"/>
                </a:cubicBezTo>
                <a:cubicBezTo>
                  <a:pt x="2061" y="1278"/>
                  <a:pt x="2047" y="1277"/>
                  <a:pt x="2036" y="1281"/>
                </a:cubicBezTo>
                <a:cubicBezTo>
                  <a:pt x="1956" y="1274"/>
                  <a:pt x="1913" y="1271"/>
                  <a:pt x="1829" y="1275"/>
                </a:cubicBezTo>
                <a:cubicBezTo>
                  <a:pt x="1831" y="1285"/>
                  <a:pt x="1835" y="1331"/>
                  <a:pt x="1845" y="1342"/>
                </a:cubicBezTo>
                <a:cubicBezTo>
                  <a:pt x="1849" y="1346"/>
                  <a:pt x="1857" y="1345"/>
                  <a:pt x="1862" y="1348"/>
                </a:cubicBezTo>
                <a:cubicBezTo>
                  <a:pt x="1874" y="1354"/>
                  <a:pt x="1896" y="1370"/>
                  <a:pt x="1896" y="1370"/>
                </a:cubicBezTo>
                <a:cubicBezTo>
                  <a:pt x="1914" y="1397"/>
                  <a:pt x="1920" y="1408"/>
                  <a:pt x="1929" y="1437"/>
                </a:cubicBezTo>
                <a:cubicBezTo>
                  <a:pt x="1927" y="1446"/>
                  <a:pt x="1933" y="1462"/>
                  <a:pt x="1924" y="1465"/>
                </a:cubicBezTo>
                <a:cubicBezTo>
                  <a:pt x="1836" y="1491"/>
                  <a:pt x="1877" y="1457"/>
                  <a:pt x="1829" y="1454"/>
                </a:cubicBezTo>
                <a:cubicBezTo>
                  <a:pt x="1769" y="1451"/>
                  <a:pt x="1710" y="1451"/>
                  <a:pt x="1650" y="1449"/>
                </a:cubicBezTo>
                <a:cubicBezTo>
                  <a:pt x="1630" y="1428"/>
                  <a:pt x="1611" y="1402"/>
                  <a:pt x="1583" y="1393"/>
                </a:cubicBezTo>
                <a:cubicBezTo>
                  <a:pt x="1567" y="1377"/>
                  <a:pt x="1560" y="1374"/>
                  <a:pt x="1538" y="1381"/>
                </a:cubicBezTo>
                <a:cubicBezTo>
                  <a:pt x="1482" y="1442"/>
                  <a:pt x="1374" y="1402"/>
                  <a:pt x="1292" y="1404"/>
                </a:cubicBezTo>
                <a:cubicBezTo>
                  <a:pt x="1273" y="1406"/>
                  <a:pt x="1254" y="1404"/>
                  <a:pt x="1236" y="1409"/>
                </a:cubicBezTo>
                <a:cubicBezTo>
                  <a:pt x="1215" y="1414"/>
                  <a:pt x="1225" y="1452"/>
                  <a:pt x="1208" y="1465"/>
                </a:cubicBezTo>
                <a:cubicBezTo>
                  <a:pt x="1173" y="1493"/>
                  <a:pt x="1119" y="1479"/>
                  <a:pt x="1074" y="1482"/>
                </a:cubicBezTo>
                <a:cubicBezTo>
                  <a:pt x="1035" y="1507"/>
                  <a:pt x="1049" y="1494"/>
                  <a:pt x="1029" y="1516"/>
                </a:cubicBezTo>
                <a:cubicBezTo>
                  <a:pt x="1004" y="1582"/>
                  <a:pt x="1023" y="1627"/>
                  <a:pt x="967" y="1678"/>
                </a:cubicBezTo>
                <a:cubicBezTo>
                  <a:pt x="956" y="1715"/>
                  <a:pt x="956" y="1741"/>
                  <a:pt x="967" y="1778"/>
                </a:cubicBezTo>
                <a:cubicBezTo>
                  <a:pt x="968" y="1784"/>
                  <a:pt x="982" y="1850"/>
                  <a:pt x="967" y="1857"/>
                </a:cubicBezTo>
                <a:cubicBezTo>
                  <a:pt x="947" y="1866"/>
                  <a:pt x="922" y="1853"/>
                  <a:pt x="900" y="1851"/>
                </a:cubicBezTo>
                <a:cubicBezTo>
                  <a:pt x="872" y="1831"/>
                  <a:pt x="850" y="1803"/>
                  <a:pt x="822" y="1784"/>
                </a:cubicBezTo>
                <a:cubicBezTo>
                  <a:pt x="807" y="1774"/>
                  <a:pt x="789" y="1772"/>
                  <a:pt x="777" y="1756"/>
                </a:cubicBezTo>
                <a:cubicBezTo>
                  <a:pt x="727" y="1691"/>
                  <a:pt x="774" y="1744"/>
                  <a:pt x="744" y="1711"/>
                </a:cubicBezTo>
                <a:cubicBezTo>
                  <a:pt x="733" y="1681"/>
                  <a:pt x="732" y="1652"/>
                  <a:pt x="705" y="1633"/>
                </a:cubicBezTo>
                <a:cubicBezTo>
                  <a:pt x="697" y="1610"/>
                  <a:pt x="686" y="1602"/>
                  <a:pt x="671" y="1583"/>
                </a:cubicBezTo>
                <a:cubicBezTo>
                  <a:pt x="655" y="1562"/>
                  <a:pt x="642" y="1537"/>
                  <a:pt x="626" y="1516"/>
                </a:cubicBezTo>
                <a:cubicBezTo>
                  <a:pt x="618" y="1481"/>
                  <a:pt x="612" y="1434"/>
                  <a:pt x="582" y="1409"/>
                </a:cubicBezTo>
                <a:cubicBezTo>
                  <a:pt x="565" y="1395"/>
                  <a:pt x="567" y="1399"/>
                  <a:pt x="548" y="1393"/>
                </a:cubicBezTo>
                <a:cubicBezTo>
                  <a:pt x="537" y="1389"/>
                  <a:pt x="515" y="1381"/>
                  <a:pt x="515" y="1381"/>
                </a:cubicBezTo>
                <a:cubicBezTo>
                  <a:pt x="481" y="1350"/>
                  <a:pt x="428" y="1368"/>
                  <a:pt x="386" y="1370"/>
                </a:cubicBezTo>
                <a:cubicBezTo>
                  <a:pt x="364" y="1378"/>
                  <a:pt x="354" y="1384"/>
                  <a:pt x="341" y="1404"/>
                </a:cubicBezTo>
                <a:cubicBezTo>
                  <a:pt x="326" y="1455"/>
                  <a:pt x="294" y="1400"/>
                  <a:pt x="274" y="1387"/>
                </a:cubicBezTo>
                <a:cubicBezTo>
                  <a:pt x="256" y="1360"/>
                  <a:pt x="234" y="1332"/>
                  <a:pt x="207" y="1314"/>
                </a:cubicBezTo>
                <a:cubicBezTo>
                  <a:pt x="190" y="1289"/>
                  <a:pt x="200" y="1260"/>
                  <a:pt x="185" y="1236"/>
                </a:cubicBezTo>
                <a:cubicBezTo>
                  <a:pt x="167" y="1206"/>
                  <a:pt x="109" y="1161"/>
                  <a:pt x="84" y="1135"/>
                </a:cubicBezTo>
                <a:cubicBezTo>
                  <a:pt x="79" y="1130"/>
                  <a:pt x="77" y="1124"/>
                  <a:pt x="73" y="1119"/>
                </a:cubicBezTo>
                <a:cubicBezTo>
                  <a:pt x="70" y="1115"/>
                  <a:pt x="66" y="1111"/>
                  <a:pt x="62" y="1107"/>
                </a:cubicBezTo>
                <a:cubicBezTo>
                  <a:pt x="50" y="1095"/>
                  <a:pt x="32" y="1088"/>
                  <a:pt x="22" y="1074"/>
                </a:cubicBezTo>
                <a:cubicBezTo>
                  <a:pt x="14" y="1063"/>
                  <a:pt x="0" y="1040"/>
                  <a:pt x="0" y="1040"/>
                </a:cubicBezTo>
                <a:cubicBezTo>
                  <a:pt x="19" y="1028"/>
                  <a:pt x="13" y="1034"/>
                  <a:pt x="22" y="1023"/>
                </a:cubicBezTo>
                <a:close/>
              </a:path>
            </a:pathLst>
          </a:custGeom>
          <a:solidFill>
            <a:srgbClr val="66FF33"/>
          </a:solidFill>
          <a:ln w="38100" cap="flat" cmpd="sng">
            <a:solidFill>
              <a:srgbClr val="FF0000"/>
            </a:solidFill>
            <a:prstDash val="solid"/>
            <a:round/>
            <a:headEnd type="none" w="med" len="med"/>
            <a:tailEnd type="none" w="med" len="med"/>
          </a:ln>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Calibri" panose="020F0502020204030204" charset="0"/>
              <a:ea typeface="黑体" panose="02010609060101010101" pitchFamily="49" charset="-122"/>
              <a:cs typeface="+mn-cs"/>
            </a:endParaRPr>
          </a:p>
        </p:txBody>
      </p:sp>
      <p:pic>
        <p:nvPicPr>
          <p:cNvPr id="17417" name="图片 23554" descr="civmap">
            <a:hlinkClick r:id="rId2" action="ppaction://hlinkfile"/>
          </p:cNvPr>
          <p:cNvPicPr>
            <a:picLocks noChangeAspect="1"/>
          </p:cNvPicPr>
          <p:nvPr>
            <p:custDataLst>
              <p:tags r:id="rId3"/>
            </p:custDataLst>
          </p:nvPr>
        </p:nvPicPr>
        <p:blipFill>
          <a:blip r:embed="rId4"/>
          <a:stretch>
            <a:fillRect/>
          </a:stretch>
        </p:blipFill>
        <p:spPr>
          <a:xfrm>
            <a:off x="623392" y="2403475"/>
            <a:ext cx="6858000" cy="3402013"/>
          </a:xfrm>
          <a:prstGeom prst="rect">
            <a:avLst/>
          </a:prstGeom>
          <a:noFill/>
          <a:ln w="9525">
            <a:noFill/>
          </a:ln>
        </p:spPr>
      </p:pic>
      <p:pic>
        <p:nvPicPr>
          <p:cNvPr id="7" name="Picture 2"/>
          <p:cNvPicPr>
            <a:picLocks noChangeAspect="1" noChangeArrowheads="1"/>
          </p:cNvPicPr>
          <p:nvPr>
            <p:custDataLst>
              <p:tags r:id="rId5"/>
            </p:custDataLst>
          </p:nvPr>
        </p:nvPicPr>
        <p:blipFill>
          <a:blip r:embed="rId6" cstate="print"/>
          <a:srcRect/>
          <a:stretch>
            <a:fillRect/>
          </a:stretch>
        </p:blipFill>
        <p:spPr bwMode="auto">
          <a:xfrm>
            <a:off x="8827135" y="959485"/>
            <a:ext cx="2531745" cy="2232025"/>
          </a:xfrm>
          <a:prstGeom prst="ellipse">
            <a:avLst/>
          </a:prstGeom>
          <a:ln>
            <a:noFill/>
          </a:ln>
          <a:effectLst>
            <a:softEdge rad="112500"/>
          </a:effectLst>
        </p:spPr>
      </p:pic>
      <p:sp>
        <p:nvSpPr>
          <p:cNvPr id="8" name="文本框 2"/>
          <p:cNvSpPr txBox="1"/>
          <p:nvPr>
            <p:custDataLst>
              <p:tags r:id="rId7"/>
            </p:custDataLst>
          </p:nvPr>
        </p:nvSpPr>
        <p:spPr>
          <a:xfrm>
            <a:off x="8393430" y="3259455"/>
            <a:ext cx="3249930" cy="398780"/>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914400" rtl="0" eaLnBrk="0" fontAlgn="auto"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rPr>
              <a:t>南方政权国徽</a:t>
            </a:r>
            <a:endParaRPr kumimoji="0" lang="zh-CN" altLang="en-US" sz="2000" b="1" i="0" u="none" strike="noStrike" kern="120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endParaRPr>
          </a:p>
        </p:txBody>
      </p:sp>
      <p:sp>
        <p:nvSpPr>
          <p:cNvPr id="9" name="文本框 3"/>
          <p:cNvSpPr txBox="1"/>
          <p:nvPr>
            <p:custDataLst>
              <p:tags r:id="rId8"/>
            </p:custDataLst>
          </p:nvPr>
        </p:nvSpPr>
        <p:spPr>
          <a:xfrm>
            <a:off x="8559482" y="5936615"/>
            <a:ext cx="2917825" cy="398780"/>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914400" rtl="0" eaLnBrk="0" fontAlgn="auto"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rPr>
              <a:t>美利坚联盟国国旗</a:t>
            </a:r>
            <a:endParaRPr kumimoji="0" lang="zh-CN" altLang="en-US" sz="2000" b="1" i="0" u="none" strike="noStrike" kern="120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endParaRPr>
          </a:p>
        </p:txBody>
      </p:sp>
      <p:pic>
        <p:nvPicPr>
          <p:cNvPr id="17415" name="Picture 6" descr="http://imgsrc.baidu.com/forum/pic/item/17066d600c3387447627dcd5500fd9f9d62aa058.jpg"/>
          <p:cNvPicPr>
            <a:picLocks noChangeAspect="1"/>
          </p:cNvPicPr>
          <p:nvPr>
            <p:custDataLst>
              <p:tags r:id="rId9"/>
            </p:custDataLst>
          </p:nvPr>
        </p:nvPicPr>
        <p:blipFill>
          <a:blip r:embed="rId10"/>
          <a:stretch>
            <a:fillRect/>
          </a:stretch>
        </p:blipFill>
        <p:spPr>
          <a:xfrm>
            <a:off x="8491537" y="3817937"/>
            <a:ext cx="2887663" cy="1922463"/>
          </a:xfrm>
          <a:prstGeom prst="rect">
            <a:avLst/>
          </a:prstGeom>
          <a:noFill/>
          <a:ln w="9525">
            <a:noFill/>
          </a:ln>
        </p:spPr>
      </p:pic>
      <p:sp>
        <p:nvSpPr>
          <p:cNvPr id="17" name="文本框 23559"/>
          <p:cNvSpPr txBox="1"/>
          <p:nvPr>
            <p:custDataLst>
              <p:tags r:id="rId11"/>
            </p:custDataLst>
          </p:nvPr>
        </p:nvSpPr>
        <p:spPr>
          <a:xfrm>
            <a:off x="4052392" y="2935605"/>
            <a:ext cx="2316480" cy="735965"/>
          </a:xfrm>
          <a:prstGeom prst="rect">
            <a:avLst/>
          </a:prstGeom>
          <a:solidFill>
            <a:schemeClr val="accent3">
              <a:lumMod val="40000"/>
              <a:lumOff val="60000"/>
              <a:alpha val="85000"/>
            </a:schemeClr>
          </a:solidFill>
          <a:ln w="9525">
            <a:noFill/>
          </a:ln>
        </p:spPr>
        <p:txBody>
          <a:bodyPr wrap="square">
            <a:spAutoFit/>
          </a:bodyPr>
          <a:lstStyle/>
          <a:p>
            <a:pPr marL="342900" marR="0" indent="-342900" algn="ctr" defTabSz="914400" fontAlgn="auto">
              <a:lnSpc>
                <a:spcPct val="90000"/>
              </a:lnSpc>
              <a:spcBef>
                <a:spcPct val="20000"/>
              </a:spcBef>
              <a:buClr>
                <a:schemeClr val="hlink"/>
              </a:buClr>
              <a:buSzPct val="120000"/>
              <a:buFontTx/>
              <a:buNone/>
              <a:defRPr/>
            </a:pPr>
            <a:r>
              <a:rPr kumimoji="0" lang="zh-CN" altLang="en-US"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北部</a:t>
            </a:r>
            <a:endParaRPr kumimoji="0" lang="zh-CN" altLang="en-US"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endParaRPr>
          </a:p>
          <a:p>
            <a:pPr marL="342900" marR="0" indent="-342900" defTabSz="914400" fontAlgn="auto">
              <a:lnSpc>
                <a:spcPct val="90000"/>
              </a:lnSpc>
              <a:spcBef>
                <a:spcPct val="20000"/>
              </a:spcBef>
              <a:buClr>
                <a:schemeClr val="hlink"/>
              </a:buClr>
              <a:buSzPct val="120000"/>
              <a:buFontTx/>
              <a:buNone/>
              <a:defRPr/>
            </a:pPr>
            <a:r>
              <a:rPr kumimoji="0" lang="zh-CN" altLang="en-US"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自由州（</a:t>
            </a:r>
            <a:r>
              <a:rPr kumimoji="0" lang="en-US" altLang="zh-CN"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19</a:t>
            </a:r>
            <a:r>
              <a:rPr kumimoji="0" lang="zh-CN" altLang="en-US"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个）</a:t>
            </a:r>
            <a:endParaRPr kumimoji="0" lang="zh-CN" altLang="en-US" sz="2100" b="1" kern="1200" cap="none" spc="0" normalizeH="0" baseline="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endParaRPr>
          </a:p>
        </p:txBody>
      </p:sp>
      <p:sp>
        <p:nvSpPr>
          <p:cNvPr id="18" name="文本框 23560"/>
          <p:cNvSpPr txBox="1"/>
          <p:nvPr>
            <p:custDataLst>
              <p:tags r:id="rId12"/>
            </p:custDataLst>
          </p:nvPr>
        </p:nvSpPr>
        <p:spPr>
          <a:xfrm>
            <a:off x="1198385" y="2471493"/>
            <a:ext cx="2790190" cy="829310"/>
          </a:xfrm>
          <a:prstGeom prst="rect">
            <a:avLst/>
          </a:prstGeom>
          <a:solidFill>
            <a:schemeClr val="bg1">
              <a:lumMod val="95000"/>
              <a:alpha val="88000"/>
            </a:schemeClr>
          </a:solidFill>
          <a:ln w="9525">
            <a:noFill/>
          </a:ln>
        </p:spPr>
        <p:txBody>
          <a:bodyPr wrap="square">
            <a:spAutoFit/>
          </a:bodyPr>
          <a:lstStyle/>
          <a:p>
            <a:pPr marL="342900" marR="0" indent="-342900" algn="ctr" defTabSz="914400" fontAlgn="auto">
              <a:lnSpc>
                <a:spcPct val="90000"/>
              </a:lnSpc>
              <a:spcBef>
                <a:spcPct val="20000"/>
              </a:spcBef>
              <a:buClr>
                <a:schemeClr val="hlink"/>
              </a:buClr>
              <a:buSzPct val="120000"/>
              <a:buFontTx/>
              <a:buNone/>
              <a:defRPr/>
            </a:pPr>
            <a:r>
              <a:rPr kumimoji="0" lang="zh-CN" altLang="en-US"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rPr>
              <a:t>西部</a:t>
            </a:r>
            <a:endParaRPr kumimoji="0" lang="zh-CN" altLang="en-US"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endParaRPr>
          </a:p>
          <a:p>
            <a:pPr marL="342900" marR="0" indent="-342900" defTabSz="914400" fontAlgn="auto">
              <a:lnSpc>
                <a:spcPct val="90000"/>
              </a:lnSpc>
              <a:spcBef>
                <a:spcPct val="20000"/>
              </a:spcBef>
              <a:buClr>
                <a:schemeClr val="hlink"/>
              </a:buClr>
              <a:buSzPct val="120000"/>
              <a:buFontTx/>
              <a:buNone/>
              <a:defRPr/>
            </a:pPr>
            <a:r>
              <a:rPr kumimoji="0" lang="zh-CN" altLang="en-US"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rPr>
              <a:t>自由地区（</a:t>
            </a:r>
            <a:r>
              <a:rPr kumimoji="0" lang="en-US" altLang="zh-CN"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rPr>
              <a:t>7</a:t>
            </a:r>
            <a:r>
              <a:rPr kumimoji="0" lang="zh-CN" altLang="en-US"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rPr>
              <a:t>个）</a:t>
            </a:r>
            <a:endParaRPr kumimoji="0" lang="zh-CN" altLang="en-US" sz="2400" b="1" kern="1200" cap="none" spc="0" normalizeH="0" baseline="0" noProof="1">
              <a:solidFill>
                <a:srgbClr val="00B050"/>
              </a:solidFill>
              <a:latin typeface="黑体" panose="02010609060101010101" pitchFamily="49" charset="-122"/>
              <a:ea typeface="黑体" panose="02010609060101010101" pitchFamily="49" charset="-122"/>
              <a:cs typeface="新宋体" panose="02010609030101010101" charset="-122"/>
            </a:endParaRPr>
          </a:p>
        </p:txBody>
      </p:sp>
      <p:sp>
        <p:nvSpPr>
          <p:cNvPr id="19" name="下箭头 23561"/>
          <p:cNvSpPr/>
          <p:nvPr>
            <p:custDataLst>
              <p:tags r:id="rId13"/>
            </p:custDataLst>
          </p:nvPr>
        </p:nvSpPr>
        <p:spPr>
          <a:xfrm>
            <a:off x="4538167" y="3644900"/>
            <a:ext cx="647700" cy="755650"/>
          </a:xfrm>
          <a:prstGeom prst="downArrow">
            <a:avLst>
              <a:gd name="adj1" fmla="val 39944"/>
              <a:gd name="adj2" fmla="val 62076"/>
            </a:avLst>
          </a:prstGeom>
          <a:solidFill>
            <a:srgbClr val="FF0000"/>
          </a:solidFill>
          <a:ln w="9525" cap="flat" cmpd="sng">
            <a:solidFill>
              <a:schemeClr val="tx1"/>
            </a:solidFill>
            <a:prstDash val="solid"/>
            <a:miter/>
            <a:headEnd type="none" w="med" len="med"/>
            <a:tailEnd type="none" w="med" len="med"/>
          </a:ln>
        </p:spPr>
        <p:txBody>
          <a:body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Calibri" panose="020F0502020204030204" charset="0"/>
              <a:ea typeface="黑体" panose="02010609060101010101" pitchFamily="49" charset="-122"/>
              <a:cs typeface="+mn-cs"/>
            </a:endParaRPr>
          </a:p>
        </p:txBody>
      </p:sp>
      <p:sp>
        <p:nvSpPr>
          <p:cNvPr id="20" name="左箭头 23562"/>
          <p:cNvSpPr/>
          <p:nvPr>
            <p:custDataLst>
              <p:tags r:id="rId14"/>
            </p:custDataLst>
          </p:nvPr>
        </p:nvSpPr>
        <p:spPr>
          <a:xfrm>
            <a:off x="2917330" y="3104372"/>
            <a:ext cx="1025525" cy="604808"/>
          </a:xfrm>
          <a:prstGeom prst="leftArrow">
            <a:avLst>
              <a:gd name="adj1" fmla="val 49324"/>
              <a:gd name="adj2" fmla="val 97335"/>
            </a:avLst>
          </a:prstGeom>
          <a:solidFill>
            <a:srgbClr val="FF0000"/>
          </a:solidFill>
          <a:ln w="9525" cap="flat" cmpd="sng">
            <a:solidFill>
              <a:schemeClr val="tx1"/>
            </a:solidFill>
            <a:prstDash val="solid"/>
            <a:miter/>
            <a:headEnd type="none" w="med" len="med"/>
            <a:tailEnd type="none" w="med" len="med"/>
          </a:ln>
        </p:spPr>
        <p:txBody>
          <a:bodyPr anchor="ctr">
            <a:spAutoFit/>
          </a:body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Calibri" panose="020F0502020204030204" charset="0"/>
              <a:ea typeface="黑体" panose="02010609060101010101" pitchFamily="49" charset="-122"/>
              <a:cs typeface="+mn-cs"/>
            </a:endParaRPr>
          </a:p>
        </p:txBody>
      </p:sp>
      <p:sp>
        <p:nvSpPr>
          <p:cNvPr id="21" name="文本框 6"/>
          <p:cNvSpPr txBox="1"/>
          <p:nvPr>
            <p:custDataLst>
              <p:tags r:id="rId15"/>
            </p:custDataLst>
          </p:nvPr>
        </p:nvSpPr>
        <p:spPr>
          <a:xfrm>
            <a:off x="1038046" y="1881505"/>
            <a:ext cx="6443345" cy="521970"/>
          </a:xfrm>
          <a:prstGeom prst="rect">
            <a:avLst/>
          </a:prstGeom>
          <a:solidFill>
            <a:schemeClr val="bg1"/>
          </a:solidFill>
        </p:spPr>
        <p:txBody>
          <a:bodyPr wrap="square">
            <a:spAutoFit/>
            <a:scene3d>
              <a:camera prst="orthographicFront"/>
              <a:lightRig rig="threePt" dir="t"/>
            </a:scene3d>
          </a:bodyPr>
          <a:lstStyle/>
          <a:p>
            <a:pPr marR="0" defTabSz="914400" fontAlgn="auto">
              <a:buClrTx/>
              <a:buSzTx/>
              <a:buFontTx/>
              <a:buNone/>
              <a:defRPr/>
            </a:pPr>
            <a:r>
              <a:rPr kumimoji="0" lang="zh-CN" sz="2800" b="1" kern="1200" cap="none" spc="0" normalizeH="0" baseline="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新宋体" panose="02010609030101010101" charset="-122"/>
              </a:rPr>
              <a:t>南方宣布退出联邦，成立</a:t>
            </a:r>
            <a:r>
              <a:rPr kumimoji="0" lang="en-US" altLang="zh-CN" sz="2800" b="1" kern="1200" cap="none" spc="0" normalizeH="0" baseline="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新宋体" panose="02010609030101010101" charset="-122"/>
              </a:rPr>
              <a:t>“</a:t>
            </a:r>
            <a:r>
              <a:rPr kumimoji="0" lang="zh-CN" altLang="en-US" sz="2800" b="1" kern="1200" cap="none" spc="0" normalizeH="0" baseline="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新宋体" panose="02010609030101010101" charset="-122"/>
              </a:rPr>
              <a:t>南部同盟</a:t>
            </a:r>
            <a:r>
              <a:rPr kumimoji="0" lang="en-US" altLang="zh-CN" sz="2800" b="1" kern="1200" cap="none" spc="0" normalizeH="0" baseline="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新宋体" panose="02010609030101010101" charset="-122"/>
              </a:rPr>
              <a:t>”</a:t>
            </a:r>
            <a:endParaRPr kumimoji="0" lang="en-US" altLang="zh-CN" sz="2800" b="1" kern="1200" cap="none" spc="0" normalizeH="0" baseline="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新宋体" panose="02010609030101010101" charset="-122"/>
            </a:endParaRPr>
          </a:p>
        </p:txBody>
      </p:sp>
      <p:sp>
        <p:nvSpPr>
          <p:cNvPr id="22" name="文本框 5"/>
          <p:cNvSpPr txBox="1"/>
          <p:nvPr>
            <p:custDataLst>
              <p:tags r:id="rId16"/>
            </p:custDataLst>
          </p:nvPr>
        </p:nvSpPr>
        <p:spPr>
          <a:xfrm>
            <a:off x="2311539" y="5805488"/>
            <a:ext cx="3481705" cy="583565"/>
          </a:xfrm>
          <a:prstGeom prst="rect">
            <a:avLst/>
          </a:prstGeom>
          <a:solidFill>
            <a:schemeClr val="accent2">
              <a:lumMod val="40000"/>
              <a:lumOff val="60000"/>
            </a:schemeClr>
          </a:solidFill>
          <a:ln w="9525">
            <a:noFill/>
          </a:ln>
        </p:spPr>
        <p:txBody>
          <a:bodyPr wrap="square">
            <a:spAutoFit/>
          </a:bodyPr>
          <a:lstStyle/>
          <a:p>
            <a:pPr algn="ctr"/>
            <a:r>
              <a:rPr lang="zh-CN" altLang="en-US" sz="3200" b="1" dirty="0">
                <a:latin typeface="黑体" panose="02010609060101010101" pitchFamily="49" charset="-122"/>
                <a:ea typeface="黑体" panose="02010609060101010101" pitchFamily="49" charset="-122"/>
              </a:rPr>
              <a:t>国家面临着分裂</a:t>
            </a:r>
            <a:endParaRPr lang="zh-CN" altLang="en-US" sz="3200" b="1" dirty="0">
              <a:latin typeface="黑体" panose="02010609060101010101" pitchFamily="49" charset="-122"/>
              <a:ea typeface="黑体" panose="02010609060101010101" pitchFamily="49" charset="-122"/>
            </a:endParaRPr>
          </a:p>
        </p:txBody>
      </p:sp>
      <p:sp>
        <p:nvSpPr>
          <p:cNvPr id="3" name="任意多边形 2"/>
          <p:cNvSpPr/>
          <p:nvPr>
            <p:custDataLst>
              <p:tags r:id="rId17"/>
            </p:custDataLst>
          </p:nvPr>
        </p:nvSpPr>
        <p:spPr>
          <a:xfrm>
            <a:off x="2648725" y="3790315"/>
            <a:ext cx="3887788" cy="1944688"/>
          </a:xfrm>
          <a:custGeom>
            <a:avLst/>
            <a:gdLst/>
            <a:ahLst/>
            <a:cxnLst/>
            <a:rect l="0" t="0" r="0" b="0"/>
            <a:pathLst>
              <a:path w="3168" h="1883">
                <a:moveTo>
                  <a:pt x="22" y="1023"/>
                </a:moveTo>
                <a:cubicBezTo>
                  <a:pt x="76" y="974"/>
                  <a:pt x="197" y="1011"/>
                  <a:pt x="241" y="1012"/>
                </a:cubicBezTo>
                <a:cubicBezTo>
                  <a:pt x="252" y="1014"/>
                  <a:pt x="263" y="1015"/>
                  <a:pt x="274" y="1018"/>
                </a:cubicBezTo>
                <a:cubicBezTo>
                  <a:pt x="287" y="1021"/>
                  <a:pt x="313" y="1029"/>
                  <a:pt x="313" y="1029"/>
                </a:cubicBezTo>
                <a:cubicBezTo>
                  <a:pt x="335" y="1027"/>
                  <a:pt x="358" y="1029"/>
                  <a:pt x="380" y="1023"/>
                </a:cubicBezTo>
                <a:cubicBezTo>
                  <a:pt x="398" y="1018"/>
                  <a:pt x="403" y="973"/>
                  <a:pt x="403" y="973"/>
                </a:cubicBezTo>
                <a:cubicBezTo>
                  <a:pt x="405" y="962"/>
                  <a:pt x="407" y="951"/>
                  <a:pt x="408" y="940"/>
                </a:cubicBezTo>
                <a:cubicBezTo>
                  <a:pt x="410" y="921"/>
                  <a:pt x="411" y="903"/>
                  <a:pt x="414" y="884"/>
                </a:cubicBezTo>
                <a:cubicBezTo>
                  <a:pt x="420" y="844"/>
                  <a:pt x="436" y="806"/>
                  <a:pt x="442" y="766"/>
                </a:cubicBezTo>
                <a:cubicBezTo>
                  <a:pt x="446" y="571"/>
                  <a:pt x="445" y="581"/>
                  <a:pt x="459" y="453"/>
                </a:cubicBezTo>
                <a:cubicBezTo>
                  <a:pt x="545" y="459"/>
                  <a:pt x="617" y="471"/>
                  <a:pt x="705" y="475"/>
                </a:cubicBezTo>
                <a:cubicBezTo>
                  <a:pt x="747" y="481"/>
                  <a:pt x="748" y="479"/>
                  <a:pt x="761" y="515"/>
                </a:cubicBezTo>
                <a:cubicBezTo>
                  <a:pt x="764" y="659"/>
                  <a:pt x="707" y="734"/>
                  <a:pt x="817" y="766"/>
                </a:cubicBezTo>
                <a:cubicBezTo>
                  <a:pt x="887" y="814"/>
                  <a:pt x="921" y="811"/>
                  <a:pt x="1007" y="822"/>
                </a:cubicBezTo>
                <a:cubicBezTo>
                  <a:pt x="1041" y="835"/>
                  <a:pt x="1077" y="844"/>
                  <a:pt x="1113" y="850"/>
                </a:cubicBezTo>
                <a:cubicBezTo>
                  <a:pt x="1178" y="848"/>
                  <a:pt x="1244" y="852"/>
                  <a:pt x="1309" y="845"/>
                </a:cubicBezTo>
                <a:cubicBezTo>
                  <a:pt x="1315" y="844"/>
                  <a:pt x="1314" y="834"/>
                  <a:pt x="1314" y="828"/>
                </a:cubicBezTo>
                <a:cubicBezTo>
                  <a:pt x="1314" y="807"/>
                  <a:pt x="1283" y="780"/>
                  <a:pt x="1269" y="766"/>
                </a:cubicBezTo>
                <a:cubicBezTo>
                  <a:pt x="1267" y="760"/>
                  <a:pt x="1264" y="755"/>
                  <a:pt x="1264" y="749"/>
                </a:cubicBezTo>
                <a:cubicBezTo>
                  <a:pt x="1264" y="741"/>
                  <a:pt x="1267" y="720"/>
                  <a:pt x="1269" y="727"/>
                </a:cubicBezTo>
                <a:cubicBezTo>
                  <a:pt x="1275" y="747"/>
                  <a:pt x="1273" y="768"/>
                  <a:pt x="1275" y="789"/>
                </a:cubicBezTo>
                <a:cubicBezTo>
                  <a:pt x="1283" y="708"/>
                  <a:pt x="1285" y="631"/>
                  <a:pt x="1258" y="554"/>
                </a:cubicBezTo>
                <a:cubicBezTo>
                  <a:pt x="1268" y="527"/>
                  <a:pt x="1292" y="493"/>
                  <a:pt x="1325" y="492"/>
                </a:cubicBezTo>
                <a:cubicBezTo>
                  <a:pt x="1454" y="488"/>
                  <a:pt x="1582" y="489"/>
                  <a:pt x="1711" y="487"/>
                </a:cubicBezTo>
                <a:cubicBezTo>
                  <a:pt x="1748" y="474"/>
                  <a:pt x="1757" y="487"/>
                  <a:pt x="1767" y="520"/>
                </a:cubicBezTo>
                <a:cubicBezTo>
                  <a:pt x="1790" y="455"/>
                  <a:pt x="1791" y="475"/>
                  <a:pt x="1885" y="470"/>
                </a:cubicBezTo>
                <a:cubicBezTo>
                  <a:pt x="2009" y="423"/>
                  <a:pt x="2145" y="435"/>
                  <a:pt x="2276" y="431"/>
                </a:cubicBezTo>
                <a:cubicBezTo>
                  <a:pt x="2293" y="425"/>
                  <a:pt x="2309" y="420"/>
                  <a:pt x="2326" y="414"/>
                </a:cubicBezTo>
                <a:cubicBezTo>
                  <a:pt x="2355" y="388"/>
                  <a:pt x="2402" y="382"/>
                  <a:pt x="2438" y="369"/>
                </a:cubicBezTo>
                <a:cubicBezTo>
                  <a:pt x="2453" y="345"/>
                  <a:pt x="2476" y="343"/>
                  <a:pt x="2500" y="330"/>
                </a:cubicBezTo>
                <a:cubicBezTo>
                  <a:pt x="2512" y="324"/>
                  <a:pt x="2523" y="317"/>
                  <a:pt x="2533" y="308"/>
                </a:cubicBezTo>
                <a:cubicBezTo>
                  <a:pt x="2537" y="304"/>
                  <a:pt x="2540" y="298"/>
                  <a:pt x="2545" y="297"/>
                </a:cubicBezTo>
                <a:cubicBezTo>
                  <a:pt x="2574" y="292"/>
                  <a:pt x="2604" y="293"/>
                  <a:pt x="2634" y="291"/>
                </a:cubicBezTo>
                <a:cubicBezTo>
                  <a:pt x="2654" y="278"/>
                  <a:pt x="2651" y="267"/>
                  <a:pt x="2668" y="252"/>
                </a:cubicBezTo>
                <a:cubicBezTo>
                  <a:pt x="2676" y="226"/>
                  <a:pt x="2678" y="180"/>
                  <a:pt x="2701" y="162"/>
                </a:cubicBezTo>
                <a:cubicBezTo>
                  <a:pt x="2711" y="154"/>
                  <a:pt x="2738" y="150"/>
                  <a:pt x="2751" y="146"/>
                </a:cubicBezTo>
                <a:cubicBezTo>
                  <a:pt x="2755" y="142"/>
                  <a:pt x="2758" y="137"/>
                  <a:pt x="2763" y="134"/>
                </a:cubicBezTo>
                <a:cubicBezTo>
                  <a:pt x="2768" y="131"/>
                  <a:pt x="2776" y="134"/>
                  <a:pt x="2779" y="129"/>
                </a:cubicBezTo>
                <a:cubicBezTo>
                  <a:pt x="2800" y="100"/>
                  <a:pt x="2789" y="80"/>
                  <a:pt x="2819" y="50"/>
                </a:cubicBezTo>
                <a:cubicBezTo>
                  <a:pt x="2826" y="28"/>
                  <a:pt x="2837" y="7"/>
                  <a:pt x="2858" y="0"/>
                </a:cubicBezTo>
                <a:cubicBezTo>
                  <a:pt x="2901" y="12"/>
                  <a:pt x="2923" y="18"/>
                  <a:pt x="2970" y="22"/>
                </a:cubicBezTo>
                <a:cubicBezTo>
                  <a:pt x="2950" y="99"/>
                  <a:pt x="2955" y="107"/>
                  <a:pt x="3020" y="118"/>
                </a:cubicBezTo>
                <a:cubicBezTo>
                  <a:pt x="3033" y="137"/>
                  <a:pt x="3031" y="149"/>
                  <a:pt x="3053" y="157"/>
                </a:cubicBezTo>
                <a:cubicBezTo>
                  <a:pt x="3062" y="180"/>
                  <a:pt x="3058" y="195"/>
                  <a:pt x="3042" y="213"/>
                </a:cubicBezTo>
                <a:cubicBezTo>
                  <a:pt x="3048" y="230"/>
                  <a:pt x="3053" y="246"/>
                  <a:pt x="3059" y="263"/>
                </a:cubicBezTo>
                <a:cubicBezTo>
                  <a:pt x="3045" y="316"/>
                  <a:pt x="3092" y="299"/>
                  <a:pt x="3143" y="302"/>
                </a:cubicBezTo>
                <a:cubicBezTo>
                  <a:pt x="3131" y="321"/>
                  <a:pt x="3116" y="328"/>
                  <a:pt x="3104" y="347"/>
                </a:cubicBezTo>
                <a:cubicBezTo>
                  <a:pt x="3115" y="394"/>
                  <a:pt x="3097" y="348"/>
                  <a:pt x="3137" y="375"/>
                </a:cubicBezTo>
                <a:cubicBezTo>
                  <a:pt x="3142" y="378"/>
                  <a:pt x="3139" y="388"/>
                  <a:pt x="3143" y="392"/>
                </a:cubicBezTo>
                <a:cubicBezTo>
                  <a:pt x="3147" y="396"/>
                  <a:pt x="3154" y="395"/>
                  <a:pt x="3160" y="397"/>
                </a:cubicBezTo>
                <a:cubicBezTo>
                  <a:pt x="3158" y="418"/>
                  <a:pt x="3168" y="444"/>
                  <a:pt x="3154" y="459"/>
                </a:cubicBezTo>
                <a:cubicBezTo>
                  <a:pt x="3141" y="473"/>
                  <a:pt x="3113" y="452"/>
                  <a:pt x="3098" y="464"/>
                </a:cubicBezTo>
                <a:cubicBezTo>
                  <a:pt x="3095" y="467"/>
                  <a:pt x="3119" y="553"/>
                  <a:pt x="3121" y="559"/>
                </a:cubicBezTo>
                <a:cubicBezTo>
                  <a:pt x="3098" y="582"/>
                  <a:pt x="3077" y="578"/>
                  <a:pt x="3042" y="582"/>
                </a:cubicBezTo>
                <a:cubicBezTo>
                  <a:pt x="3015" y="590"/>
                  <a:pt x="3026" y="599"/>
                  <a:pt x="3014" y="621"/>
                </a:cubicBezTo>
                <a:cubicBezTo>
                  <a:pt x="2989" y="665"/>
                  <a:pt x="2942" y="751"/>
                  <a:pt x="2891" y="766"/>
                </a:cubicBezTo>
                <a:cubicBezTo>
                  <a:pt x="2884" y="777"/>
                  <a:pt x="2882" y="790"/>
                  <a:pt x="2874" y="800"/>
                </a:cubicBezTo>
                <a:cubicBezTo>
                  <a:pt x="2858" y="821"/>
                  <a:pt x="2824" y="842"/>
                  <a:pt x="2802" y="856"/>
                </a:cubicBezTo>
                <a:cubicBezTo>
                  <a:pt x="2787" y="879"/>
                  <a:pt x="2771" y="904"/>
                  <a:pt x="2751" y="923"/>
                </a:cubicBezTo>
                <a:cubicBezTo>
                  <a:pt x="2742" y="952"/>
                  <a:pt x="2731" y="959"/>
                  <a:pt x="2718" y="984"/>
                </a:cubicBezTo>
                <a:cubicBezTo>
                  <a:pt x="2705" y="1009"/>
                  <a:pt x="2698" y="1041"/>
                  <a:pt x="2690" y="1068"/>
                </a:cubicBezTo>
                <a:cubicBezTo>
                  <a:pt x="2692" y="1094"/>
                  <a:pt x="2692" y="1121"/>
                  <a:pt x="2695" y="1147"/>
                </a:cubicBezTo>
                <a:cubicBezTo>
                  <a:pt x="2696" y="1153"/>
                  <a:pt x="2703" y="1158"/>
                  <a:pt x="2701" y="1163"/>
                </a:cubicBezTo>
                <a:cubicBezTo>
                  <a:pt x="2698" y="1169"/>
                  <a:pt x="2690" y="1170"/>
                  <a:pt x="2684" y="1174"/>
                </a:cubicBezTo>
                <a:cubicBezTo>
                  <a:pt x="2693" y="1210"/>
                  <a:pt x="2698" y="1244"/>
                  <a:pt x="2718" y="1275"/>
                </a:cubicBezTo>
                <a:cubicBezTo>
                  <a:pt x="2727" y="1305"/>
                  <a:pt x="2731" y="1316"/>
                  <a:pt x="2763" y="1325"/>
                </a:cubicBezTo>
                <a:cubicBezTo>
                  <a:pt x="2791" y="1356"/>
                  <a:pt x="2793" y="1356"/>
                  <a:pt x="2802" y="1398"/>
                </a:cubicBezTo>
                <a:cubicBezTo>
                  <a:pt x="2804" y="1419"/>
                  <a:pt x="2803" y="1440"/>
                  <a:pt x="2807" y="1460"/>
                </a:cubicBezTo>
                <a:cubicBezTo>
                  <a:pt x="2813" y="1495"/>
                  <a:pt x="2832" y="1498"/>
                  <a:pt x="2846" y="1527"/>
                </a:cubicBezTo>
                <a:cubicBezTo>
                  <a:pt x="2876" y="1586"/>
                  <a:pt x="2840" y="1574"/>
                  <a:pt x="2897" y="1594"/>
                </a:cubicBezTo>
                <a:cubicBezTo>
                  <a:pt x="2913" y="1619"/>
                  <a:pt x="2932" y="1666"/>
                  <a:pt x="2942" y="1695"/>
                </a:cubicBezTo>
                <a:cubicBezTo>
                  <a:pt x="2940" y="1734"/>
                  <a:pt x="2943" y="1774"/>
                  <a:pt x="2936" y="1812"/>
                </a:cubicBezTo>
                <a:cubicBezTo>
                  <a:pt x="2935" y="1820"/>
                  <a:pt x="2925" y="1824"/>
                  <a:pt x="2919" y="1829"/>
                </a:cubicBezTo>
                <a:cubicBezTo>
                  <a:pt x="2889" y="1852"/>
                  <a:pt x="2860" y="1868"/>
                  <a:pt x="2824" y="1879"/>
                </a:cubicBezTo>
                <a:cubicBezTo>
                  <a:pt x="2791" y="1869"/>
                  <a:pt x="2819" y="1883"/>
                  <a:pt x="2802" y="1857"/>
                </a:cubicBezTo>
                <a:cubicBezTo>
                  <a:pt x="2793" y="1844"/>
                  <a:pt x="2781" y="1837"/>
                  <a:pt x="2768" y="1829"/>
                </a:cubicBezTo>
                <a:cubicBezTo>
                  <a:pt x="2739" y="1784"/>
                  <a:pt x="2777" y="1835"/>
                  <a:pt x="2740" y="1806"/>
                </a:cubicBezTo>
                <a:cubicBezTo>
                  <a:pt x="2725" y="1794"/>
                  <a:pt x="2719" y="1779"/>
                  <a:pt x="2701" y="1767"/>
                </a:cubicBezTo>
                <a:cubicBezTo>
                  <a:pt x="2688" y="1747"/>
                  <a:pt x="2676" y="1736"/>
                  <a:pt x="2656" y="1723"/>
                </a:cubicBezTo>
                <a:cubicBezTo>
                  <a:pt x="2651" y="1704"/>
                  <a:pt x="2640" y="1690"/>
                  <a:pt x="2634" y="1672"/>
                </a:cubicBezTo>
                <a:cubicBezTo>
                  <a:pt x="2628" y="1628"/>
                  <a:pt x="2625" y="1611"/>
                  <a:pt x="2589" y="1588"/>
                </a:cubicBezTo>
                <a:cubicBezTo>
                  <a:pt x="2572" y="1563"/>
                  <a:pt x="2561" y="1559"/>
                  <a:pt x="2533" y="1549"/>
                </a:cubicBezTo>
                <a:cubicBezTo>
                  <a:pt x="2531" y="1512"/>
                  <a:pt x="2533" y="1474"/>
                  <a:pt x="2528" y="1437"/>
                </a:cubicBezTo>
                <a:cubicBezTo>
                  <a:pt x="2526" y="1418"/>
                  <a:pt x="2505" y="1404"/>
                  <a:pt x="2489" y="1393"/>
                </a:cubicBezTo>
                <a:cubicBezTo>
                  <a:pt x="2445" y="1362"/>
                  <a:pt x="2440" y="1332"/>
                  <a:pt x="2388" y="1314"/>
                </a:cubicBezTo>
                <a:cubicBezTo>
                  <a:pt x="2329" y="1327"/>
                  <a:pt x="2329" y="1329"/>
                  <a:pt x="2237" y="1314"/>
                </a:cubicBezTo>
                <a:cubicBezTo>
                  <a:pt x="2231" y="1313"/>
                  <a:pt x="2231" y="1302"/>
                  <a:pt x="2226" y="1298"/>
                </a:cubicBezTo>
                <a:cubicBezTo>
                  <a:pt x="2209" y="1284"/>
                  <a:pt x="2179" y="1266"/>
                  <a:pt x="2159" y="1258"/>
                </a:cubicBezTo>
                <a:cubicBezTo>
                  <a:pt x="2132" y="1234"/>
                  <a:pt x="2139" y="1234"/>
                  <a:pt x="2075" y="1253"/>
                </a:cubicBezTo>
                <a:cubicBezTo>
                  <a:pt x="2069" y="1255"/>
                  <a:pt x="2073" y="1266"/>
                  <a:pt x="2069" y="1270"/>
                </a:cubicBezTo>
                <a:cubicBezTo>
                  <a:pt x="2061" y="1278"/>
                  <a:pt x="2047" y="1277"/>
                  <a:pt x="2036" y="1281"/>
                </a:cubicBezTo>
                <a:cubicBezTo>
                  <a:pt x="1956" y="1274"/>
                  <a:pt x="1913" y="1271"/>
                  <a:pt x="1829" y="1275"/>
                </a:cubicBezTo>
                <a:cubicBezTo>
                  <a:pt x="1831" y="1285"/>
                  <a:pt x="1835" y="1331"/>
                  <a:pt x="1845" y="1342"/>
                </a:cubicBezTo>
                <a:cubicBezTo>
                  <a:pt x="1849" y="1346"/>
                  <a:pt x="1857" y="1345"/>
                  <a:pt x="1862" y="1348"/>
                </a:cubicBezTo>
                <a:cubicBezTo>
                  <a:pt x="1874" y="1354"/>
                  <a:pt x="1896" y="1370"/>
                  <a:pt x="1896" y="1370"/>
                </a:cubicBezTo>
                <a:cubicBezTo>
                  <a:pt x="1914" y="1397"/>
                  <a:pt x="1920" y="1408"/>
                  <a:pt x="1929" y="1437"/>
                </a:cubicBezTo>
                <a:cubicBezTo>
                  <a:pt x="1927" y="1446"/>
                  <a:pt x="1933" y="1462"/>
                  <a:pt x="1924" y="1465"/>
                </a:cubicBezTo>
                <a:cubicBezTo>
                  <a:pt x="1836" y="1491"/>
                  <a:pt x="1877" y="1457"/>
                  <a:pt x="1829" y="1454"/>
                </a:cubicBezTo>
                <a:cubicBezTo>
                  <a:pt x="1769" y="1451"/>
                  <a:pt x="1710" y="1451"/>
                  <a:pt x="1650" y="1449"/>
                </a:cubicBezTo>
                <a:cubicBezTo>
                  <a:pt x="1630" y="1428"/>
                  <a:pt x="1611" y="1402"/>
                  <a:pt x="1583" y="1393"/>
                </a:cubicBezTo>
                <a:cubicBezTo>
                  <a:pt x="1567" y="1377"/>
                  <a:pt x="1560" y="1374"/>
                  <a:pt x="1538" y="1381"/>
                </a:cubicBezTo>
                <a:cubicBezTo>
                  <a:pt x="1482" y="1442"/>
                  <a:pt x="1374" y="1402"/>
                  <a:pt x="1292" y="1404"/>
                </a:cubicBezTo>
                <a:cubicBezTo>
                  <a:pt x="1273" y="1406"/>
                  <a:pt x="1254" y="1404"/>
                  <a:pt x="1236" y="1409"/>
                </a:cubicBezTo>
                <a:cubicBezTo>
                  <a:pt x="1215" y="1414"/>
                  <a:pt x="1225" y="1452"/>
                  <a:pt x="1208" y="1465"/>
                </a:cubicBezTo>
                <a:cubicBezTo>
                  <a:pt x="1173" y="1493"/>
                  <a:pt x="1119" y="1479"/>
                  <a:pt x="1074" y="1482"/>
                </a:cubicBezTo>
                <a:cubicBezTo>
                  <a:pt x="1035" y="1507"/>
                  <a:pt x="1049" y="1494"/>
                  <a:pt x="1029" y="1516"/>
                </a:cubicBezTo>
                <a:cubicBezTo>
                  <a:pt x="1004" y="1582"/>
                  <a:pt x="1023" y="1627"/>
                  <a:pt x="967" y="1678"/>
                </a:cubicBezTo>
                <a:cubicBezTo>
                  <a:pt x="956" y="1715"/>
                  <a:pt x="956" y="1741"/>
                  <a:pt x="967" y="1778"/>
                </a:cubicBezTo>
                <a:cubicBezTo>
                  <a:pt x="968" y="1784"/>
                  <a:pt x="982" y="1850"/>
                  <a:pt x="967" y="1857"/>
                </a:cubicBezTo>
                <a:cubicBezTo>
                  <a:pt x="947" y="1866"/>
                  <a:pt x="922" y="1853"/>
                  <a:pt x="900" y="1851"/>
                </a:cubicBezTo>
                <a:cubicBezTo>
                  <a:pt x="872" y="1831"/>
                  <a:pt x="850" y="1803"/>
                  <a:pt x="822" y="1784"/>
                </a:cubicBezTo>
                <a:cubicBezTo>
                  <a:pt x="807" y="1774"/>
                  <a:pt x="789" y="1772"/>
                  <a:pt x="777" y="1756"/>
                </a:cubicBezTo>
                <a:cubicBezTo>
                  <a:pt x="727" y="1691"/>
                  <a:pt x="774" y="1744"/>
                  <a:pt x="744" y="1711"/>
                </a:cubicBezTo>
                <a:cubicBezTo>
                  <a:pt x="733" y="1681"/>
                  <a:pt x="732" y="1652"/>
                  <a:pt x="705" y="1633"/>
                </a:cubicBezTo>
                <a:cubicBezTo>
                  <a:pt x="697" y="1610"/>
                  <a:pt x="686" y="1602"/>
                  <a:pt x="671" y="1583"/>
                </a:cubicBezTo>
                <a:cubicBezTo>
                  <a:pt x="655" y="1562"/>
                  <a:pt x="642" y="1537"/>
                  <a:pt x="626" y="1516"/>
                </a:cubicBezTo>
                <a:cubicBezTo>
                  <a:pt x="618" y="1481"/>
                  <a:pt x="612" y="1434"/>
                  <a:pt x="582" y="1409"/>
                </a:cubicBezTo>
                <a:cubicBezTo>
                  <a:pt x="565" y="1395"/>
                  <a:pt x="567" y="1399"/>
                  <a:pt x="548" y="1393"/>
                </a:cubicBezTo>
                <a:cubicBezTo>
                  <a:pt x="537" y="1389"/>
                  <a:pt x="515" y="1381"/>
                  <a:pt x="515" y="1381"/>
                </a:cubicBezTo>
                <a:cubicBezTo>
                  <a:pt x="481" y="1350"/>
                  <a:pt x="428" y="1368"/>
                  <a:pt x="386" y="1370"/>
                </a:cubicBezTo>
                <a:cubicBezTo>
                  <a:pt x="364" y="1378"/>
                  <a:pt x="354" y="1384"/>
                  <a:pt x="341" y="1404"/>
                </a:cubicBezTo>
                <a:cubicBezTo>
                  <a:pt x="326" y="1455"/>
                  <a:pt x="294" y="1400"/>
                  <a:pt x="274" y="1387"/>
                </a:cubicBezTo>
                <a:cubicBezTo>
                  <a:pt x="256" y="1360"/>
                  <a:pt x="234" y="1332"/>
                  <a:pt x="207" y="1314"/>
                </a:cubicBezTo>
                <a:cubicBezTo>
                  <a:pt x="190" y="1289"/>
                  <a:pt x="200" y="1260"/>
                  <a:pt x="185" y="1236"/>
                </a:cubicBezTo>
                <a:cubicBezTo>
                  <a:pt x="167" y="1206"/>
                  <a:pt x="109" y="1161"/>
                  <a:pt x="84" y="1135"/>
                </a:cubicBezTo>
                <a:cubicBezTo>
                  <a:pt x="79" y="1130"/>
                  <a:pt x="77" y="1124"/>
                  <a:pt x="73" y="1119"/>
                </a:cubicBezTo>
                <a:cubicBezTo>
                  <a:pt x="70" y="1115"/>
                  <a:pt x="66" y="1111"/>
                  <a:pt x="62" y="1107"/>
                </a:cubicBezTo>
                <a:cubicBezTo>
                  <a:pt x="50" y="1095"/>
                  <a:pt x="32" y="1088"/>
                  <a:pt x="22" y="1074"/>
                </a:cubicBezTo>
                <a:cubicBezTo>
                  <a:pt x="14" y="1063"/>
                  <a:pt x="0" y="1040"/>
                  <a:pt x="0" y="1040"/>
                </a:cubicBezTo>
                <a:cubicBezTo>
                  <a:pt x="19" y="1028"/>
                  <a:pt x="13" y="1034"/>
                  <a:pt x="22" y="1023"/>
                </a:cubicBezTo>
                <a:close/>
              </a:path>
            </a:pathLst>
          </a:custGeom>
          <a:solidFill>
            <a:schemeClr val="accent4">
              <a:lumMod val="40000"/>
              <a:lumOff val="60000"/>
            </a:schemeClr>
          </a:solidFill>
          <a:ln w="38100" cap="flat" cmpd="sng">
            <a:solidFill>
              <a:srgbClr val="FF0000"/>
            </a:solidFill>
            <a:prstDash val="solid"/>
            <a:round/>
            <a:headEnd type="none" w="med" len="med"/>
            <a:tailEnd type="none" w="med" len="med"/>
          </a:ln>
        </p:spPr>
        <p:txBody>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Calibri" panose="020F0502020204030204" charset="0"/>
              <a:ea typeface="黑体" panose="02010609060101010101" pitchFamily="49" charset="-122"/>
              <a:cs typeface="+mn-cs"/>
            </a:endParaRPr>
          </a:p>
        </p:txBody>
      </p:sp>
      <p:sp>
        <p:nvSpPr>
          <p:cNvPr id="4" name="文本框 23558"/>
          <p:cNvSpPr txBox="1"/>
          <p:nvPr>
            <p:custDataLst>
              <p:tags r:id="rId18"/>
            </p:custDataLst>
          </p:nvPr>
        </p:nvSpPr>
        <p:spPr>
          <a:xfrm>
            <a:off x="3600272" y="4456430"/>
            <a:ext cx="2519045" cy="735965"/>
          </a:xfrm>
          <a:prstGeom prst="rect">
            <a:avLst/>
          </a:prstGeom>
          <a:noFill/>
          <a:ln w="9525">
            <a:noFill/>
          </a:ln>
        </p:spPr>
        <p:txBody>
          <a:bodyPr wrap="square">
            <a:spAutoFit/>
          </a:bodyPr>
          <a:lstStyle/>
          <a:p>
            <a:pPr marL="342900" marR="0" indent="-342900" algn="ctr" defTabSz="914400" fontAlgn="auto">
              <a:lnSpc>
                <a:spcPct val="90000"/>
              </a:lnSpc>
              <a:spcBef>
                <a:spcPct val="20000"/>
              </a:spcBef>
              <a:buClr>
                <a:schemeClr val="hlink"/>
              </a:buClr>
              <a:buSzPct val="120000"/>
              <a:buFontTx/>
              <a:buNone/>
              <a:defRPr/>
            </a:pPr>
            <a:r>
              <a:rPr kumimoji="0" lang="zh-CN" altLang="en-US"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南部同盟</a:t>
            </a:r>
            <a:endParaRPr kumimoji="0" lang="zh-CN" altLang="en-US"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endParaRPr>
          </a:p>
          <a:p>
            <a:pPr marL="342900" marR="0" indent="-342900" defTabSz="914400" fontAlgn="auto">
              <a:lnSpc>
                <a:spcPct val="90000"/>
              </a:lnSpc>
              <a:spcBef>
                <a:spcPct val="20000"/>
              </a:spcBef>
              <a:buClr>
                <a:schemeClr val="hlink"/>
              </a:buClr>
              <a:buSzPct val="120000"/>
              <a:buFontTx/>
              <a:buNone/>
              <a:defRPr/>
            </a:pPr>
            <a:r>
              <a:rPr kumimoji="0" lang="zh-CN" altLang="en-US"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蓄奴州（</a:t>
            </a:r>
            <a:r>
              <a:rPr kumimoji="0" lang="en-US" altLang="zh-CN"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7</a:t>
            </a:r>
            <a:r>
              <a:rPr kumimoji="0" lang="zh-CN" altLang="en-US"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rPr>
              <a:t>个）</a:t>
            </a:r>
            <a:endParaRPr kumimoji="0" lang="zh-CN" altLang="en-US" sz="2100" b="1" kern="1200" cap="none" spc="0" normalizeH="0" baseline="0" noProof="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cs typeface="新宋体" panose="02010609030101010101" charset="-122"/>
            </a:endParaRPr>
          </a:p>
        </p:txBody>
      </p:sp>
      <p:sp>
        <p:nvSpPr>
          <p:cNvPr id="62467" name="文本框 4"/>
          <p:cNvSpPr txBox="1"/>
          <p:nvPr>
            <p:custDataLst>
              <p:tags r:id="rId19"/>
            </p:custDataLst>
          </p:nvPr>
        </p:nvSpPr>
        <p:spPr>
          <a:xfrm>
            <a:off x="551815" y="1052513"/>
            <a:ext cx="6151245" cy="645160"/>
          </a:xfrm>
          <a:prstGeom prst="rect">
            <a:avLst/>
          </a:prstGeom>
          <a:noFill/>
          <a:ln w="19050" cap="flat" cmpd="sng">
            <a:solidFill>
              <a:schemeClr val="tx1"/>
            </a:solidFill>
            <a:prstDash val="solid"/>
            <a:round/>
            <a:headEnd type="none" w="med" len="med"/>
            <a:tailEnd type="none" w="med" len="med"/>
          </a:ln>
        </p:spPr>
        <p:txBody>
          <a:bodyPr wrap="none" anchor="t" anchorCtr="0">
            <a:spAutoFit/>
          </a:bodyPr>
          <a:lstStyle/>
          <a:p>
            <a:pPr defTabSz="1219200"/>
            <a:r>
              <a:rPr lang="zh-CN" altLang="en-US" sz="3600" b="1" dirty="0">
                <a:solidFill>
                  <a:srgbClr val="FF0000"/>
                </a:solidFill>
                <a:latin typeface="黑体" panose="02010609060101010101" pitchFamily="49" charset="-122"/>
                <a:ea typeface="黑体" panose="02010609060101010101" pitchFamily="49" charset="-122"/>
              </a:rPr>
              <a:t>危难二：一场无法避免的内战</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3" name="文本框 2"/>
          <p:cNvSpPr txBox="1"/>
          <p:nvPr>
            <p:custDataLst>
              <p:tags r:id="rId20"/>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childTnLst>
                                  <p:subTnLst>
                                    <p:audio>
                                      <p:cMediaNode mute="1">
                                        <p:cTn display="0" masterRel="sameClick">
                                          <p:stCondLst>
                                            <p:cond evt="begin" delay="0">
                                              <p:tn val="13"/>
                                            </p:cond>
                                          </p:stCondLst>
                                          <p:endCondLst>
                                            <p:cond evt="onStopAudio" delay="0">
                                              <p:tgtEl>
                                                <p:sldTgt/>
                                              </p:tgtEl>
                                            </p:cond>
                                          </p:endCondLst>
                                        </p:cTn>
                                        <p:tgtEl>
                                          <p:sndTgt r:embed="rId21" name="explode.wav"/>
                                        </p:tgtEl>
                                      </p:cMediaNode>
                                    </p:audio>
                                  </p:sub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childTnLst>
                                  <p:subTnLst>
                                    <p:audio>
                                      <p:cMediaNode mute="1">
                                        <p:cTn display="0" masterRel="sameClick">
                                          <p:stCondLst>
                                            <p:cond evt="begin" delay="0">
                                              <p:tn val="17"/>
                                            </p:cond>
                                          </p:stCondLst>
                                          <p:endCondLst>
                                            <p:cond evt="onStopAudio" delay="0">
                                              <p:tgtEl>
                                                <p:sldTgt/>
                                              </p:tgtEl>
                                            </p:cond>
                                          </p:endCondLst>
                                        </p:cTn>
                                        <p:tgtEl>
                                          <p:sndTgt r:embed="rId21"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文本框 4"/>
          <p:cNvSpPr txBox="1"/>
          <p:nvPr>
            <p:custDataLst>
              <p:tags r:id="rId1"/>
            </p:custDataLst>
          </p:nvPr>
        </p:nvSpPr>
        <p:spPr>
          <a:xfrm>
            <a:off x="551815" y="1052513"/>
            <a:ext cx="6151245" cy="645160"/>
          </a:xfrm>
          <a:prstGeom prst="rect">
            <a:avLst/>
          </a:prstGeom>
          <a:noFill/>
          <a:ln w="19050" cap="flat" cmpd="sng">
            <a:solidFill>
              <a:schemeClr val="tx1"/>
            </a:solidFill>
            <a:prstDash val="solid"/>
            <a:round/>
            <a:headEnd type="none" w="med" len="med"/>
            <a:tailEnd type="none" w="med" len="med"/>
          </a:ln>
        </p:spPr>
        <p:txBody>
          <a:bodyPr wrap="none" anchor="t" anchorCtr="0">
            <a:spAutoFit/>
          </a:bodyPr>
          <a:lstStyle/>
          <a:p>
            <a:pPr defTabSz="1219200"/>
            <a:r>
              <a:rPr lang="zh-CN" altLang="en-US" sz="3600" b="1" dirty="0">
                <a:solidFill>
                  <a:srgbClr val="FF0000"/>
                </a:solidFill>
                <a:latin typeface="黑体" panose="02010609060101010101" pitchFamily="49" charset="-122"/>
                <a:ea typeface="黑体" panose="02010609060101010101" pitchFamily="49" charset="-122"/>
              </a:rPr>
              <a:t>危难二：一场无法避免的内战</a:t>
            </a:r>
            <a:endParaRPr lang="zh-CN" altLang="en-US" sz="3600" b="1" dirty="0">
              <a:solidFill>
                <a:srgbClr val="FF0000"/>
              </a:solidFill>
              <a:latin typeface="黑体" panose="02010609060101010101" pitchFamily="49" charset="-122"/>
              <a:ea typeface="黑体" panose="02010609060101010101" pitchFamily="49" charset="-122"/>
            </a:endParaRPr>
          </a:p>
        </p:txBody>
      </p:sp>
      <p:pic>
        <p:nvPicPr>
          <p:cNvPr id="50178" name="Picture 22" descr="dt1"/>
          <p:cNvPicPr/>
          <p:nvPr>
            <p:custDataLst>
              <p:tags r:id="rId2"/>
            </p:custDataLst>
          </p:nvPr>
        </p:nvPicPr>
        <p:blipFill>
          <a:blip r:embed="rId3"/>
          <a:stretch>
            <a:fillRect/>
          </a:stretch>
        </p:blipFill>
        <p:spPr>
          <a:xfrm>
            <a:off x="479425" y="2012315"/>
            <a:ext cx="7432675" cy="4239260"/>
          </a:xfrm>
          <a:prstGeom prst="rect">
            <a:avLst/>
          </a:prstGeom>
          <a:noFill/>
          <a:ln>
            <a:noFill/>
            <a:miter lim="800000"/>
            <a:headEnd/>
            <a:tailEnd/>
          </a:ln>
        </p:spPr>
      </p:pic>
      <p:sp>
        <p:nvSpPr>
          <p:cNvPr id="50181" name="TextBox 3"/>
          <p:cNvSpPr/>
          <p:nvPr>
            <p:custDataLst>
              <p:tags r:id="rId4"/>
            </p:custDataLst>
          </p:nvPr>
        </p:nvSpPr>
        <p:spPr>
          <a:xfrm>
            <a:off x="8166734" y="1792800"/>
            <a:ext cx="3496945" cy="2339340"/>
          </a:xfrm>
          <a:prstGeom prst="rect">
            <a:avLst/>
          </a:prstGeom>
          <a:noFill/>
          <a:ln>
            <a:noFill/>
            <a:miter lim="800000"/>
          </a:ln>
        </p:spPr>
        <p:txBody>
          <a:bodyPr anchor="t" anchorCtr="0">
            <a:no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lvl="0">
              <a:lnSpc>
                <a:spcPct val="150000"/>
              </a:lnSpc>
            </a:pPr>
            <a:r>
              <a:rPr lang="en-US" altLang="zh-CN" sz="3200" dirty="0">
                <a:solidFill>
                  <a:srgbClr val="101D13"/>
                </a:solidFill>
                <a:latin typeface="黑体" panose="02010609060101010101" pitchFamily="49" charset="-122"/>
                <a:ea typeface="黑体" panose="02010609060101010101" pitchFamily="49" charset="-122"/>
              </a:rPr>
              <a:t>  </a:t>
            </a:r>
            <a:r>
              <a:rPr lang="en-US" altLang="zh-CN" sz="3200" dirty="0">
                <a:solidFill>
                  <a:srgbClr val="101D13"/>
                </a:solidFill>
                <a:latin typeface="黑体" panose="02010609060101010101" pitchFamily="49" charset="-122"/>
                <a:ea typeface="黑体" panose="02010609060101010101" pitchFamily="49" charset="-122"/>
                <a:cs typeface="新宋体" panose="02010609030101010101" charset="-122"/>
              </a:rPr>
              <a:t>1861</a:t>
            </a:r>
            <a:r>
              <a:rPr lang="zh-CN" altLang="en-US" sz="3200" dirty="0">
                <a:solidFill>
                  <a:srgbClr val="101D13"/>
                </a:solidFill>
                <a:latin typeface="黑体" panose="02010609060101010101" pitchFamily="49" charset="-122"/>
                <a:ea typeface="黑体" panose="02010609060101010101" pitchFamily="49" charset="-122"/>
                <a:cs typeface="新宋体" panose="02010609030101010101" charset="-122"/>
              </a:rPr>
              <a:t>年</a:t>
            </a:r>
            <a:r>
              <a:rPr lang="en-US" altLang="zh-CN" sz="3200" dirty="0">
                <a:solidFill>
                  <a:srgbClr val="101D13"/>
                </a:solidFill>
                <a:latin typeface="黑体" panose="02010609060101010101" pitchFamily="49" charset="-122"/>
                <a:ea typeface="黑体" panose="02010609060101010101" pitchFamily="49" charset="-122"/>
                <a:cs typeface="新宋体" panose="02010609030101010101" charset="-122"/>
              </a:rPr>
              <a:t>4</a:t>
            </a:r>
            <a:r>
              <a:rPr lang="zh-CN" altLang="en-US" sz="3200" dirty="0">
                <a:solidFill>
                  <a:srgbClr val="101D13"/>
                </a:solidFill>
                <a:latin typeface="黑体" panose="02010609060101010101" pitchFamily="49" charset="-122"/>
                <a:ea typeface="黑体" panose="02010609060101010101" pitchFamily="49" charset="-122"/>
                <a:cs typeface="新宋体" panose="02010609030101010101" charset="-122"/>
              </a:rPr>
              <a:t>月</a:t>
            </a:r>
            <a:r>
              <a:rPr lang="en-US" altLang="zh-CN" sz="3200" dirty="0">
                <a:solidFill>
                  <a:srgbClr val="101D13"/>
                </a:solidFill>
                <a:latin typeface="黑体" panose="02010609060101010101" pitchFamily="49" charset="-122"/>
                <a:ea typeface="黑体" panose="02010609060101010101" pitchFamily="49" charset="-122"/>
                <a:cs typeface="新宋体" panose="02010609030101010101" charset="-122"/>
              </a:rPr>
              <a:t>12</a:t>
            </a:r>
            <a:r>
              <a:rPr lang="zh-CN" altLang="en-US" sz="3200" dirty="0">
                <a:solidFill>
                  <a:srgbClr val="101D13"/>
                </a:solidFill>
                <a:latin typeface="黑体" panose="02010609060101010101" pitchFamily="49" charset="-122"/>
                <a:ea typeface="黑体" panose="02010609060101010101" pitchFamily="49" charset="-122"/>
                <a:cs typeface="新宋体" panose="02010609030101010101" charset="-122"/>
              </a:rPr>
              <a:t>日，南方联盟不宣而战。南北战争正式爆发。</a:t>
            </a:r>
            <a:endParaRPr lang="zh-CN" altLang="en-US" sz="3200" dirty="0">
              <a:solidFill>
                <a:srgbClr val="101D13"/>
              </a:solidFill>
              <a:latin typeface="黑体" panose="02010609060101010101" pitchFamily="49" charset="-122"/>
              <a:ea typeface="黑体" panose="02010609060101010101" pitchFamily="49" charset="-122"/>
              <a:cs typeface="新宋体" panose="02010609030101010101" charset="-122"/>
            </a:endParaRPr>
          </a:p>
        </p:txBody>
      </p:sp>
      <p:graphicFrame>
        <p:nvGraphicFramePr>
          <p:cNvPr id="50182" name="Object 2"/>
          <p:cNvGraphicFramePr>
            <a:graphicFrameLocks noChangeAspect="1"/>
          </p:cNvGraphicFramePr>
          <p:nvPr>
            <p:custDataLst>
              <p:tags r:id="rId5"/>
            </p:custDataLst>
          </p:nvPr>
        </p:nvGraphicFramePr>
        <p:xfrm>
          <a:off x="8832304" y="4385945"/>
          <a:ext cx="2488565" cy="1838960"/>
        </p:xfrm>
        <a:graphic>
          <a:graphicData uri="http://schemas.openxmlformats.org/presentationml/2006/ole">
            <mc:AlternateContent xmlns:mc="http://schemas.openxmlformats.org/markup-compatibility/2006">
              <mc:Choice xmlns:v="urn:schemas-microsoft-com:vml" Requires="v">
                <p:oleObj spid="_x0000_s2063" name="" r:id="rId6" imgW="8601075" imgH="7162800" progId="CorelDRAW.Graphic.10">
                  <p:embed/>
                </p:oleObj>
              </mc:Choice>
              <mc:Fallback>
                <p:oleObj name="" r:id="rId6" imgW="8601075" imgH="7162800" progId="CorelDRAW.Graphic.10">
                  <p:embed/>
                  <p:pic>
                    <p:nvPicPr>
                      <p:cNvPr id="0" name="OLE substitute image"/>
                      <p:cNvPicPr/>
                      <p:nvPr/>
                    </p:nvPicPr>
                    <p:blipFill>
                      <a:blip r:embed="rId7"/>
                      <a:stretch>
                        <a:fillRect/>
                      </a:stretch>
                    </p:blipFill>
                    <p:spPr>
                      <a:xfrm>
                        <a:off x="8832304" y="4385945"/>
                        <a:ext cx="2488565" cy="1838960"/>
                      </a:xfrm>
                      <a:prstGeom prst="rect">
                        <a:avLst/>
                      </a:prstGeom>
                      <a:noFill/>
                    </p:spPr>
                  </p:pic>
                </p:oleObj>
              </mc:Fallback>
            </mc:AlternateContent>
          </a:graphicData>
        </a:graphic>
      </p:graphicFrame>
      <p:pic>
        <p:nvPicPr>
          <p:cNvPr id="50183" name="Picture 5" descr="1818"/>
          <p:cNvPicPr/>
          <p:nvPr>
            <p:custDataLst>
              <p:tags r:id="rId8"/>
            </p:custDataLst>
          </p:nvPr>
        </p:nvPicPr>
        <p:blipFill>
          <a:blip r:embed="rId9"/>
          <a:stretch>
            <a:fillRect/>
          </a:stretch>
        </p:blipFill>
        <p:spPr>
          <a:xfrm>
            <a:off x="3431540" y="2564765"/>
            <a:ext cx="2033905" cy="959485"/>
          </a:xfrm>
          <a:prstGeom prst="rect">
            <a:avLst/>
          </a:prstGeom>
          <a:noFill/>
          <a:ln>
            <a:noFill/>
            <a:miter lim="800000"/>
            <a:headEnd/>
            <a:tailEnd/>
          </a:ln>
        </p:spPr>
      </p:pic>
      <p:pic>
        <p:nvPicPr>
          <p:cNvPr id="50184" name="Picture 6" descr="u=3843211862,3008042422&amp;fm=0&amp;gp=0"/>
          <p:cNvPicPr/>
          <p:nvPr>
            <p:custDataLst>
              <p:tags r:id="rId10"/>
            </p:custDataLst>
          </p:nvPr>
        </p:nvPicPr>
        <p:blipFill>
          <a:blip r:embed="rId11"/>
          <a:stretch>
            <a:fillRect/>
          </a:stretch>
        </p:blipFill>
        <p:spPr>
          <a:xfrm>
            <a:off x="4152265" y="4869180"/>
            <a:ext cx="1871345" cy="872490"/>
          </a:xfrm>
          <a:prstGeom prst="rect">
            <a:avLst/>
          </a:prstGeom>
          <a:noFill/>
          <a:ln>
            <a:noFill/>
            <a:miter lim="800000"/>
            <a:headEnd/>
            <a:tailEnd/>
          </a:ln>
        </p:spPr>
      </p:pic>
      <p:sp>
        <p:nvSpPr>
          <p:cNvPr id="9" name="文本框 2"/>
          <p:cNvSpPr txBox="1"/>
          <p:nvPr>
            <p:custDataLst>
              <p:tags r:id="rId12"/>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additive="base">
                                        <p:cTn id="7" dur="500" fill="hold"/>
                                        <p:tgtEl>
                                          <p:spTgt spid="50181"/>
                                        </p:tgtEl>
                                        <p:attrNameLst>
                                          <p:attrName>ppt_x</p:attrName>
                                        </p:attrNameLst>
                                      </p:cBhvr>
                                      <p:tavLst>
                                        <p:tav tm="0">
                                          <p:val>
                                            <p:strVal val="#ppt_x"/>
                                          </p:val>
                                        </p:tav>
                                        <p:tav tm="100000">
                                          <p:val>
                                            <p:strVal val="#ppt_x"/>
                                          </p:val>
                                        </p:tav>
                                      </p:tavLst>
                                    </p:anim>
                                    <p:anim calcmode="lin" valueType="num">
                                      <p:cBhvr additive="base">
                                        <p:cTn id="8"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48" descr="1091777_1"/>
          <p:cNvPicPr>
            <a:picLocks noChangeAspect="1"/>
          </p:cNvPicPr>
          <p:nvPr>
            <p:custDataLst>
              <p:tags r:id="rId1"/>
            </p:custDataLst>
          </p:nvPr>
        </p:nvPicPr>
        <p:blipFill>
          <a:blip r:embed="rId2">
            <a:lum bright="60001" contrast="-70000"/>
          </a:blip>
          <a:srcRect l="1962" t="2412" r="1962" b="4222"/>
          <a:stretch>
            <a:fillRect/>
          </a:stretch>
        </p:blipFill>
        <p:spPr>
          <a:xfrm>
            <a:off x="407670" y="995045"/>
            <a:ext cx="11369675" cy="5431790"/>
          </a:xfrm>
          <a:prstGeom prst="rect">
            <a:avLst/>
          </a:prstGeom>
          <a:noFill/>
          <a:ln w="9525">
            <a:noFill/>
          </a:ln>
        </p:spPr>
      </p:pic>
      <p:graphicFrame>
        <p:nvGraphicFramePr>
          <p:cNvPr id="3" name="Group 107"/>
          <p:cNvGraphicFramePr/>
          <p:nvPr>
            <p:custDataLst>
              <p:tags r:id="rId3"/>
            </p:custDataLst>
          </p:nvPr>
        </p:nvGraphicFramePr>
        <p:xfrm>
          <a:off x="982345" y="2519045"/>
          <a:ext cx="10340340" cy="2957449"/>
        </p:xfrm>
        <a:graphic>
          <a:graphicData uri="http://schemas.openxmlformats.org/drawingml/2006/table">
            <a:tbl>
              <a:tblPr/>
              <a:tblGrid>
                <a:gridCol w="683260"/>
                <a:gridCol w="1111250"/>
                <a:gridCol w="2221865"/>
                <a:gridCol w="1964055"/>
                <a:gridCol w="1967230"/>
                <a:gridCol w="1311275"/>
                <a:gridCol w="1081405"/>
              </a:tblGrid>
              <a:tr h="677545">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州数</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人数</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工业产值</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战争性质</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人心</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准备</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88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北方</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23</a:t>
                      </a: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个</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2200</a:t>
                      </a: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万</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占全国</a:t>
                      </a: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92%</a:t>
                      </a:r>
                      <a:endPar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正义</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支持</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不足</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125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南方</a:t>
                      </a:r>
                      <a:endParaRPr kumimoji="0" lang="zh-CN" altLang="en-US" sz="28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11</a:t>
                      </a: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个</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900</a:t>
                      </a: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万其中</a:t>
                      </a: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400</a:t>
                      </a: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万是黑奴</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占全国</a:t>
                      </a:r>
                      <a:r>
                        <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rPr>
                        <a:t>8%</a:t>
                      </a:r>
                      <a:endPar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cs typeface="新宋体" panose="02010609030101010101"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非正义</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不支持</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rPr>
                        <a:t>充分</a:t>
                      </a:r>
                      <a:endParaRPr kumimoji="0" lang="zh-CN" altLang="en-US"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en-US" altLang="zh-CN" sz="2400" b="1" i="0" u="none" strike="noStrike" cap="none" normalizeH="0" baseline="0" dirty="0" smtClean="0">
                        <a:ln>
                          <a:noFill/>
                        </a:ln>
                        <a:solidFill>
                          <a:schemeClr val="tx2"/>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63" name="Text Box 73"/>
          <p:cNvSpPr txBox="1"/>
          <p:nvPr>
            <p:custDataLst>
              <p:tags r:id="rId4"/>
            </p:custDataLst>
          </p:nvPr>
        </p:nvSpPr>
        <p:spPr>
          <a:xfrm>
            <a:off x="3125325" y="1440815"/>
            <a:ext cx="6270208" cy="603250"/>
          </a:xfrm>
          <a:prstGeom prst="rect">
            <a:avLst/>
          </a:prstGeom>
          <a:noFill/>
          <a:ln w="9525">
            <a:noFill/>
          </a:ln>
        </p:spPr>
        <p:txBody>
          <a:bodyPr>
            <a:noAutofit/>
          </a:bodyPr>
          <a:lstStyle/>
          <a:p>
            <a:pPr algn="ctr">
              <a:spcBef>
                <a:spcPct val="50000"/>
              </a:spcBef>
            </a:pPr>
            <a:r>
              <a:rPr lang="zh-CN" altLang="en-US" sz="3600" b="1" u="sng" dirty="0">
                <a:solidFill>
                  <a:schemeClr val="tx2"/>
                </a:solidFill>
                <a:latin typeface="黑体" panose="02010609060101010101" pitchFamily="49" charset="-122"/>
                <a:ea typeface="黑体" panose="02010609060101010101" pitchFamily="49" charset="-122"/>
              </a:rPr>
              <a:t>美国内战前南北双方实力对比</a:t>
            </a:r>
            <a:endParaRPr lang="zh-CN" altLang="en-US" sz="3600" b="1" u="sng" dirty="0">
              <a:solidFill>
                <a:schemeClr val="tx2"/>
              </a:solidFill>
              <a:latin typeface="黑体" panose="02010609060101010101" pitchFamily="49" charset="-122"/>
              <a:ea typeface="黑体" panose="02010609060101010101" pitchFamily="49" charset="-122"/>
            </a:endParaRPr>
          </a:p>
        </p:txBody>
      </p:sp>
      <p:sp>
        <p:nvSpPr>
          <p:cNvPr id="2" name="文本框 1"/>
          <p:cNvSpPr txBox="1"/>
          <p:nvPr>
            <p:custDataLst>
              <p:tags r:id="rId5"/>
            </p:custDataLst>
          </p:nvPr>
        </p:nvSpPr>
        <p:spPr>
          <a:xfrm>
            <a:off x="506094" y="2924944"/>
            <a:ext cx="11172825" cy="2308324"/>
          </a:xfrm>
          <a:prstGeom prst="rect">
            <a:avLst/>
          </a:prstGeom>
          <a:solidFill>
            <a:schemeClr val="accent1">
              <a:lumMod val="20000"/>
              <a:lumOff val="80000"/>
            </a:schemeClr>
          </a:solidFill>
          <a:ln w="9525">
            <a:noFill/>
          </a:ln>
        </p:spPr>
        <p:txBody>
          <a:bodyPr wrap="square">
            <a:spAutoFit/>
          </a:bodyPr>
          <a:lstStyle/>
          <a:p>
            <a:pPr>
              <a:lnSpc>
                <a:spcPct val="200000"/>
              </a:lnSpc>
            </a:pPr>
            <a:r>
              <a:rPr lang="zh-CN" sz="3600" b="1" dirty="0">
                <a:solidFill>
                  <a:schemeClr val="tx2"/>
                </a:solidFill>
                <a:latin typeface="黑体" panose="02010609060101010101" pitchFamily="49" charset="-122"/>
                <a:ea typeface="黑体" panose="02010609060101010101" pitchFamily="49" charset="-122"/>
              </a:rPr>
              <a:t>【合作探究</a:t>
            </a:r>
            <a:r>
              <a:rPr lang="en-US" altLang="zh-CN" sz="3600" b="1" dirty="0">
                <a:solidFill>
                  <a:schemeClr val="tx2"/>
                </a:solidFill>
                <a:latin typeface="黑体" panose="02010609060101010101" pitchFamily="49" charset="-122"/>
                <a:ea typeface="黑体" panose="02010609060101010101" pitchFamily="49" charset="-122"/>
              </a:rPr>
              <a:t>1</a:t>
            </a:r>
            <a:r>
              <a:rPr lang="zh-CN" sz="3600" b="1" dirty="0">
                <a:solidFill>
                  <a:schemeClr val="tx2"/>
                </a:solidFill>
                <a:latin typeface="黑体" panose="02010609060101010101" pitchFamily="49" charset="-122"/>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sym typeface="+mn-ea"/>
              </a:rPr>
              <a:t>战争初期，实力占优势的北方却在战场上连吃败仗</a:t>
            </a:r>
            <a:r>
              <a:rPr lang="en-US" altLang="zh-CN" sz="3600" b="1" dirty="0">
                <a:solidFill>
                  <a:schemeClr val="tx2"/>
                </a:solidFill>
                <a:latin typeface="黑体" panose="02010609060101010101" pitchFamily="49" charset="-122"/>
                <a:ea typeface="黑体" panose="02010609060101010101" pitchFamily="49" charset="-122"/>
                <a:sym typeface="+mn-ea"/>
              </a:rPr>
              <a:t>,</a:t>
            </a:r>
            <a:r>
              <a:rPr lang="zh-CN" altLang="en-US" sz="3600" b="1" dirty="0">
                <a:solidFill>
                  <a:schemeClr val="tx2"/>
                </a:solidFill>
                <a:latin typeface="黑体" panose="02010609060101010101" pitchFamily="49" charset="-122"/>
                <a:ea typeface="黑体" panose="02010609060101010101" pitchFamily="49" charset="-122"/>
                <a:sym typeface="+mn-ea"/>
              </a:rPr>
              <a:t>原因何在</a:t>
            </a:r>
            <a:r>
              <a:rPr lang="zh-CN" altLang="en-US" sz="3600" b="1" dirty="0" smtClean="0">
                <a:solidFill>
                  <a:schemeClr val="tx2"/>
                </a:solidFill>
                <a:latin typeface="黑体" panose="02010609060101010101" pitchFamily="49" charset="-122"/>
                <a:ea typeface="黑体" panose="02010609060101010101" pitchFamily="49" charset="-122"/>
                <a:sym typeface="+mn-ea"/>
              </a:rPr>
              <a:t>？</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7" name="文本框 2"/>
          <p:cNvSpPr txBox="1"/>
          <p:nvPr>
            <p:custDataLst>
              <p:tags r:id="rId6"/>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图片 2"/>
          <p:cNvPicPr>
            <a:picLocks noChangeAspect="1"/>
          </p:cNvPicPr>
          <p:nvPr>
            <p:custDataLst>
              <p:tags r:id="rId1"/>
            </p:custDataLst>
          </p:nvPr>
        </p:nvPicPr>
        <p:blipFill>
          <a:blip r:embed="rId2"/>
          <a:srcRect t="30205" b="34961"/>
          <a:stretch>
            <a:fillRect/>
          </a:stretch>
        </p:blipFill>
        <p:spPr>
          <a:xfrm>
            <a:off x="539164" y="1052830"/>
            <a:ext cx="3710305" cy="3806825"/>
          </a:xfrm>
          <a:prstGeom prst="rect">
            <a:avLst/>
          </a:prstGeom>
          <a:noFill/>
          <a:ln w="9525">
            <a:noFill/>
          </a:ln>
        </p:spPr>
      </p:pic>
      <p:sp>
        <p:nvSpPr>
          <p:cNvPr id="64515" name="文本框 3"/>
          <p:cNvSpPr txBox="1"/>
          <p:nvPr>
            <p:custDataLst>
              <p:tags r:id="rId3"/>
            </p:custDataLst>
          </p:nvPr>
        </p:nvSpPr>
        <p:spPr>
          <a:xfrm>
            <a:off x="627428" y="5126297"/>
            <a:ext cx="3533775" cy="954107"/>
          </a:xfrm>
          <a:prstGeom prst="rect">
            <a:avLst/>
          </a:prstGeom>
          <a:solidFill>
            <a:schemeClr val="bg1"/>
          </a:solidFill>
          <a:ln w="9525">
            <a:noFill/>
          </a:ln>
        </p:spPr>
        <p:txBody>
          <a:bodyPr wrap="square" anchor="t" anchorCtr="0">
            <a:spAutoFit/>
          </a:bodyPr>
          <a:lstStyle/>
          <a:p>
            <a:r>
              <a:rPr lang="en-US" altLang="zh-CN" sz="2800" b="1" dirty="0">
                <a:latin typeface="黑体" panose="02010609060101010101" pitchFamily="49" charset="-122"/>
                <a:ea typeface="黑体" panose="02010609060101010101" pitchFamily="49" charset="-122"/>
                <a:cs typeface="新宋体" panose="02010609030101010101" charset="-122"/>
              </a:rPr>
              <a:t>1861.4.12  </a:t>
            </a:r>
            <a:r>
              <a:rPr lang="zh-CN" altLang="en-US" sz="2800" b="1" dirty="0" smtClean="0">
                <a:latin typeface="黑体" panose="02010609060101010101" pitchFamily="49" charset="-122"/>
                <a:ea typeface="黑体" panose="02010609060101010101" pitchFamily="49" charset="-122"/>
                <a:cs typeface="新宋体" panose="02010609030101010101" charset="-122"/>
              </a:rPr>
              <a:t>南方</a:t>
            </a:r>
            <a:r>
              <a:rPr lang="zh-CN" altLang="en-US" sz="2800" b="1" dirty="0">
                <a:latin typeface="黑体" panose="02010609060101010101" pitchFamily="49" charset="-122"/>
                <a:ea typeface="黑体" panose="02010609060101010101" pitchFamily="49" charset="-122"/>
                <a:cs typeface="新宋体" panose="02010609030101010101" charset="-122"/>
              </a:rPr>
              <a:t>同盟军炮轰萨姆特要塞</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pic>
        <p:nvPicPr>
          <p:cNvPr id="65539" name="图片 2"/>
          <p:cNvPicPr>
            <a:picLocks noChangeAspect="1"/>
          </p:cNvPicPr>
          <p:nvPr>
            <p:custDataLst>
              <p:tags r:id="rId4"/>
            </p:custDataLst>
          </p:nvPr>
        </p:nvPicPr>
        <p:blipFill>
          <a:blip r:embed="rId5"/>
          <a:srcRect t="27280" b="31558"/>
          <a:stretch>
            <a:fillRect/>
          </a:stretch>
        </p:blipFill>
        <p:spPr>
          <a:xfrm>
            <a:off x="4283759" y="1052830"/>
            <a:ext cx="3771265" cy="3806190"/>
          </a:xfrm>
          <a:prstGeom prst="rect">
            <a:avLst/>
          </a:prstGeom>
          <a:noFill/>
          <a:ln w="9525">
            <a:noFill/>
          </a:ln>
        </p:spPr>
      </p:pic>
      <p:sp>
        <p:nvSpPr>
          <p:cNvPr id="65540" name="文本框 3"/>
          <p:cNvSpPr txBox="1"/>
          <p:nvPr>
            <p:custDataLst>
              <p:tags r:id="rId6"/>
            </p:custDataLst>
          </p:nvPr>
        </p:nvSpPr>
        <p:spPr>
          <a:xfrm>
            <a:off x="4238270" y="5135479"/>
            <a:ext cx="3922395" cy="945609"/>
          </a:xfrm>
          <a:prstGeom prst="rect">
            <a:avLst/>
          </a:prstGeom>
          <a:solidFill>
            <a:schemeClr val="bg1"/>
          </a:solidFill>
          <a:ln w="9525">
            <a:noFill/>
          </a:ln>
        </p:spPr>
        <p:txBody>
          <a:bodyPr wrap="square" anchor="t" anchorCtr="0">
            <a:noAutofit/>
          </a:bodyPr>
          <a:lstStyle/>
          <a:p>
            <a:r>
              <a:rPr lang="en-US" altLang="zh-CN" sz="2800" b="1" dirty="0">
                <a:solidFill>
                  <a:srgbClr val="FF0000"/>
                </a:solidFill>
                <a:latin typeface="黑体" panose="02010609060101010101" pitchFamily="49" charset="-122"/>
                <a:ea typeface="黑体" panose="02010609060101010101" pitchFamily="49" charset="-122"/>
                <a:cs typeface="新宋体" panose="02010609030101010101" charset="-122"/>
              </a:rPr>
              <a:t>1861.7  </a:t>
            </a:r>
            <a:r>
              <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马那萨斯会战  </a:t>
            </a:r>
            <a:endPar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endParaRPr>
          </a:p>
          <a:p>
            <a:r>
              <a:rPr lang="en-US" altLang="zh-CN" sz="2800" b="1" dirty="0">
                <a:solidFill>
                  <a:srgbClr val="FF0000"/>
                </a:solidFill>
                <a:latin typeface="黑体" panose="02010609060101010101" pitchFamily="49" charset="-122"/>
                <a:ea typeface="黑体" panose="02010609060101010101" pitchFamily="49" charset="-122"/>
                <a:cs typeface="新宋体" panose="02010609030101010101" charset="-122"/>
              </a:rPr>
              <a:t> 北军损兵折将3000</a:t>
            </a:r>
            <a:r>
              <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人</a:t>
            </a:r>
            <a:endPar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endParaRPr>
          </a:p>
        </p:txBody>
      </p:sp>
      <p:sp>
        <p:nvSpPr>
          <p:cNvPr id="53250" name="文本框 62467"/>
          <p:cNvSpPr txBox="1"/>
          <p:nvPr>
            <p:custDataLst>
              <p:tags r:id="rId7"/>
            </p:custDataLst>
          </p:nvPr>
        </p:nvSpPr>
        <p:spPr>
          <a:xfrm>
            <a:off x="8179369" y="4780138"/>
            <a:ext cx="3657601" cy="1656293"/>
          </a:xfrm>
          <a:prstGeom prst="rect">
            <a:avLst/>
          </a:prstGeom>
          <a:noFill/>
          <a:ln w="9525">
            <a:noFill/>
          </a:ln>
        </p:spPr>
        <p:txBody>
          <a:bodyPr wrap="square" anchor="t" anchorCtr="0">
            <a:no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lgn="just"/>
            <a:r>
              <a:rPr lang="en-US" altLang="zh-CN" sz="3700" dirty="0">
                <a:solidFill>
                  <a:schemeClr val="bg1"/>
                </a:solidFill>
                <a:latin typeface="迷你简超粗圆" pitchFamily="2" charset="-122"/>
                <a:ea typeface="迷你简超粗圆" pitchFamily="2" charset="-122"/>
              </a:rPr>
              <a:t> </a:t>
            </a:r>
            <a:r>
              <a:rPr lang="en-US" altLang="zh-CN" sz="3700" dirty="0">
                <a:solidFill>
                  <a:srgbClr val="101D13"/>
                </a:solidFill>
                <a:latin typeface="迷你简超粗圆" pitchFamily="2" charset="-122"/>
                <a:ea typeface="迷你简超粗圆" pitchFamily="2" charset="-122"/>
              </a:rPr>
              <a:t> </a:t>
            </a:r>
            <a:r>
              <a:rPr lang="en-US" altLang="zh-CN" sz="2800" dirty="0">
                <a:solidFill>
                  <a:srgbClr val="101D13"/>
                </a:solidFill>
                <a:latin typeface="黑体" panose="02010609060101010101" pitchFamily="49" charset="-122"/>
                <a:ea typeface="黑体" panose="02010609060101010101" pitchFamily="49" charset="-122"/>
                <a:cs typeface="新宋体" panose="02010609030101010101" charset="-122"/>
              </a:rPr>
              <a:t>1862</a:t>
            </a:r>
            <a:r>
              <a:rPr lang="zh-CN" altLang="en-US" sz="2800" dirty="0">
                <a:solidFill>
                  <a:srgbClr val="101D13"/>
                </a:solidFill>
                <a:latin typeface="黑体" panose="02010609060101010101" pitchFamily="49" charset="-122"/>
                <a:ea typeface="黑体" panose="02010609060101010101" pitchFamily="49" charset="-122"/>
                <a:cs typeface="新宋体" panose="02010609030101010101" charset="-122"/>
              </a:rPr>
              <a:t>年</a:t>
            </a:r>
            <a:r>
              <a:rPr lang="en-US" altLang="zh-CN" sz="2800" dirty="0">
                <a:solidFill>
                  <a:srgbClr val="101D13"/>
                </a:solidFill>
                <a:latin typeface="黑体" panose="02010609060101010101" pitchFamily="49" charset="-122"/>
                <a:ea typeface="黑体" panose="02010609060101010101" pitchFamily="49" charset="-122"/>
                <a:cs typeface="新宋体" panose="02010609030101010101" charset="-122"/>
              </a:rPr>
              <a:t>12</a:t>
            </a:r>
            <a:r>
              <a:rPr lang="zh-CN" altLang="en-US" sz="2800" dirty="0">
                <a:solidFill>
                  <a:srgbClr val="101D13"/>
                </a:solidFill>
                <a:latin typeface="黑体" panose="02010609060101010101" pitchFamily="49" charset="-122"/>
                <a:ea typeface="黑体" panose="02010609060101010101" pitchFamily="49" charset="-122"/>
                <a:cs typeface="新宋体" panose="02010609030101010101" charset="-122"/>
              </a:rPr>
              <a:t>月，南军在布尔河再次击败北军，兵临华盛顿</a:t>
            </a:r>
            <a:r>
              <a:rPr lang="en-US" altLang="en-US" sz="2800" dirty="0">
                <a:solidFill>
                  <a:srgbClr val="101D13"/>
                </a:solidFill>
                <a:latin typeface="黑体" panose="02010609060101010101" pitchFamily="49" charset="-122"/>
                <a:ea typeface="黑体" panose="02010609060101010101" pitchFamily="49" charset="-122"/>
                <a:cs typeface="新宋体" panose="02010609030101010101" charset="-122"/>
              </a:rPr>
              <a:t>……</a:t>
            </a:r>
            <a:endParaRPr lang="en-US" altLang="en-US" sz="2800" dirty="0">
              <a:solidFill>
                <a:srgbClr val="101D13"/>
              </a:solidFill>
              <a:latin typeface="黑体" panose="02010609060101010101" pitchFamily="49" charset="-122"/>
              <a:ea typeface="黑体" panose="02010609060101010101" pitchFamily="49" charset="-122"/>
              <a:cs typeface="新宋体" panose="02010609030101010101" charset="-122"/>
            </a:endParaRPr>
          </a:p>
        </p:txBody>
      </p:sp>
      <p:pic>
        <p:nvPicPr>
          <p:cNvPr id="53251" name="图片 62468" descr="50194c4756814"/>
          <p:cNvPicPr/>
          <p:nvPr>
            <p:custDataLst>
              <p:tags r:id="rId8"/>
            </p:custDataLst>
          </p:nvPr>
        </p:nvPicPr>
        <p:blipFill>
          <a:blip r:embed="rId9"/>
          <a:stretch>
            <a:fillRect/>
          </a:stretch>
        </p:blipFill>
        <p:spPr>
          <a:xfrm>
            <a:off x="8150909" y="1052829"/>
            <a:ext cx="3561080" cy="3806825"/>
          </a:xfrm>
          <a:prstGeom prst="rect">
            <a:avLst/>
          </a:prstGeom>
          <a:noFill/>
          <a:ln>
            <a:noFill/>
            <a:miter lim="800000"/>
            <a:headEnd/>
            <a:tailEnd/>
          </a:ln>
        </p:spPr>
      </p:pic>
      <p:sp>
        <p:nvSpPr>
          <p:cNvPr id="53252" name="文本框 62469"/>
          <p:cNvSpPr txBox="1"/>
          <p:nvPr>
            <p:custDataLst>
              <p:tags r:id="rId10"/>
            </p:custDataLst>
          </p:nvPr>
        </p:nvSpPr>
        <p:spPr>
          <a:xfrm>
            <a:off x="1979344" y="1556703"/>
            <a:ext cx="8234363" cy="790575"/>
          </a:xfrm>
          <a:prstGeom prst="rect">
            <a:avLst/>
          </a:prstGeom>
          <a:solidFill>
            <a:schemeClr val="accent3">
              <a:lumMod val="20000"/>
              <a:lumOff val="80000"/>
            </a:schemeClr>
          </a:solid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lgn="ctr"/>
            <a:r>
              <a:rPr lang="zh-CN" altLang="en-US" sz="4500" dirty="0">
                <a:solidFill>
                  <a:srgbClr val="101D13"/>
                </a:solidFill>
                <a:latin typeface="黑体" panose="02010609060101010101" pitchFamily="49" charset="-122"/>
                <a:ea typeface="黑体" panose="02010609060101010101" pitchFamily="49" charset="-122"/>
              </a:rPr>
              <a:t>林肯政府面临巨大的考验</a:t>
            </a:r>
            <a:r>
              <a:rPr lang="en-US" altLang="en-US" sz="4500" dirty="0">
                <a:solidFill>
                  <a:srgbClr val="101D13"/>
                </a:solidFill>
                <a:latin typeface="黑体" panose="02010609060101010101" pitchFamily="49" charset="-122"/>
                <a:ea typeface="黑体" panose="02010609060101010101" pitchFamily="49" charset="-122"/>
              </a:rPr>
              <a:t>……</a:t>
            </a:r>
            <a:endParaRPr lang="en-US" altLang="en-US" sz="4500" dirty="0">
              <a:solidFill>
                <a:srgbClr val="101D13"/>
              </a:solidFill>
              <a:latin typeface="黑体" panose="02010609060101010101" pitchFamily="49" charset="-122"/>
              <a:ea typeface="黑体" panose="02010609060101010101" pitchFamily="49" charset="-122"/>
            </a:endParaRPr>
          </a:p>
        </p:txBody>
      </p:sp>
      <p:sp>
        <p:nvSpPr>
          <p:cNvPr id="100" name="文本框 99"/>
          <p:cNvSpPr txBox="1"/>
          <p:nvPr/>
        </p:nvSpPr>
        <p:spPr>
          <a:xfrm>
            <a:off x="539799" y="3106420"/>
            <a:ext cx="11172825" cy="1754326"/>
          </a:xfrm>
          <a:prstGeom prst="rect">
            <a:avLst/>
          </a:prstGeom>
          <a:solidFill>
            <a:schemeClr val="accent1">
              <a:lumMod val="20000"/>
              <a:lumOff val="80000"/>
            </a:schemeClr>
          </a:solidFill>
          <a:ln w="9525">
            <a:noFill/>
          </a:ln>
        </p:spPr>
        <p:txBody>
          <a:bodyPr wrap="square">
            <a:spAutoFit/>
          </a:bodyPr>
          <a:lstStyle>
            <a:defPPr>
              <a:defRPr lang="zh-CN"/>
            </a:defPPr>
            <a:lvl1pPr>
              <a:lnSpc>
                <a:spcPct val="200000"/>
              </a:lnSpc>
              <a:defRPr sz="3600" b="1">
                <a:solidFill>
                  <a:schemeClr val="tx2"/>
                </a:solidFill>
                <a:latin typeface="黑体" panose="02010609060101010101" pitchFamily="49" charset="-122"/>
                <a:ea typeface="黑体" panose="02010609060101010101" pitchFamily="49" charset="-122"/>
              </a:defRPr>
            </a:lvl1pPr>
          </a:lstStyle>
          <a:p>
            <a:pPr>
              <a:lnSpc>
                <a:spcPct val="150000"/>
              </a:lnSpc>
            </a:pPr>
            <a:r>
              <a:rPr lang="zh-CN" dirty="0"/>
              <a:t>【合作探究2】林肯政府在南北战争中为何在初期连连失利的情况下还能够力挽狂澜？</a:t>
            </a:r>
            <a:endParaRPr lang="zh-CN" altLang="en-US" dirty="0"/>
          </a:p>
        </p:txBody>
      </p:sp>
      <p:sp>
        <p:nvSpPr>
          <p:cNvPr id="11" name="文本框 2"/>
          <p:cNvSpPr txBox="1"/>
          <p:nvPr>
            <p:custDataLst>
              <p:tags r:id="rId11"/>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iterate type="wd">
                                    <p:tmPct val="10000"/>
                                  </p:iterate>
                                  <p:childTnLst>
                                    <p:set>
                                      <p:cBhvr additive="base">
                                        <p:cTn id="6" dur="1" fill="hold">
                                          <p:stCondLst>
                                            <p:cond delay="0"/>
                                          </p:stCondLst>
                                        </p:cTn>
                                        <p:tgtEl>
                                          <p:spTgt spid="53252"/>
                                        </p:tgtEl>
                                        <p:attrNameLst>
                                          <p:attrName>style.visibility</p:attrName>
                                        </p:attrNameLst>
                                      </p:cBhvr>
                                      <p:to>
                                        <p:strVal val="visible"/>
                                      </p:to>
                                    </p:set>
                                    <p:animEffect transition="in" filter="fade">
                                      <p:cBhvr additive="base">
                                        <p:cTn id="7" dur="3000" fill="hold"/>
                                        <p:tgtEl>
                                          <p:spTgt spid="532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1" bldLvl="0" animBg="1"/>
      <p:bldP spid="10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custDataLst>
              <p:tags r:id="rId1"/>
            </p:custDataLst>
          </p:nvPr>
        </p:nvGraphicFramePr>
        <p:xfrm>
          <a:off x="1829435" y="3500438"/>
          <a:ext cx="4392612" cy="3036888"/>
        </p:xfrm>
        <a:graphic>
          <a:graphicData uri="http://schemas.openxmlformats.org/presentationml/2006/ole">
            <mc:AlternateContent xmlns:mc="http://schemas.openxmlformats.org/markup-compatibility/2006">
              <mc:Choice xmlns:v="urn:schemas-microsoft-com:vml" Requires="v">
                <p:oleObj spid="_x0000_s1054" name="" r:id="rId2" imgW="5486400" imgH="3038475" progId="Paint.Picture">
                  <p:embed/>
                </p:oleObj>
              </mc:Choice>
              <mc:Fallback>
                <p:oleObj name="" r:id="rId2" imgW="5486400" imgH="3038475" progId="Paint.Picture">
                  <p:embed/>
                  <p:pic>
                    <p:nvPicPr>
                      <p:cNvPr id="0" name="OLE substitute image"/>
                      <p:cNvPicPr/>
                      <p:nvPr/>
                    </p:nvPicPr>
                    <p:blipFill>
                      <a:blip r:embed="rId3"/>
                      <a:stretch>
                        <a:fillRect/>
                      </a:stretch>
                    </p:blipFill>
                    <p:spPr>
                      <a:xfrm>
                        <a:off x="1829435" y="3500438"/>
                        <a:ext cx="4392612" cy="3036888"/>
                      </a:xfrm>
                      <a:prstGeom prst="rect">
                        <a:avLst/>
                      </a:prstGeom>
                      <a:noFill/>
                    </p:spPr>
                  </p:pic>
                </p:oleObj>
              </mc:Fallback>
            </mc:AlternateContent>
          </a:graphicData>
        </a:graphic>
      </p:graphicFrame>
      <p:sp>
        <p:nvSpPr>
          <p:cNvPr id="1027" name="WordArt 3"/>
          <p:cNvSpPr>
            <a:spLocks noChangeArrowheads="1" noChangeShapeType="1"/>
          </p:cNvSpPr>
          <p:nvPr>
            <p:custDataLst>
              <p:tags r:id="rId4"/>
            </p:custDataLst>
          </p:nvPr>
        </p:nvSpPr>
        <p:spPr bwMode="auto">
          <a:xfrm>
            <a:off x="3054983" y="476250"/>
            <a:ext cx="5486400" cy="184785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rPr>
              <a:t>第</a:t>
            </a:r>
            <a:r>
              <a:rPr kumimoji="0" lang="en-US" altLang="zh-CN"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rPr>
              <a:t>3</a:t>
            </a:r>
            <a:r>
              <a:rPr kumimoji="0" lang="zh-CN" altLang="en-US"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rPr>
              <a:t>课</a:t>
            </a:r>
            <a:endParaRPr kumimoji="0" lang="zh-CN" altLang="en-US"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rPr>
              <a:t>美国内战</a:t>
            </a:r>
            <a:endParaRPr kumimoji="0" lang="zh-CN" altLang="en-US" sz="7200" b="0" i="0" u="none" strike="noStrike" kern="10" cap="none" spc="0" normalizeH="0" baseline="0" noProof="0" dirty="0">
              <a:ln w="9525">
                <a:no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黑体" panose="02010609060101010101" pitchFamily="49" charset="-122"/>
              <a:ea typeface="黑体" panose="02010609060101010101" pitchFamily="49" charset="-122"/>
              <a:cs typeface="+mn-cs"/>
            </a:endParaRPr>
          </a:p>
        </p:txBody>
      </p:sp>
      <p:sp>
        <p:nvSpPr>
          <p:cNvPr id="1028" name="WordArt 4"/>
          <p:cNvSpPr/>
          <p:nvPr>
            <p:custDataLst>
              <p:tags r:id="rId5"/>
            </p:custDataLst>
          </p:nvPr>
        </p:nvSpPr>
        <p:spPr>
          <a:xfrm>
            <a:off x="3054983" y="2349500"/>
            <a:ext cx="6010275" cy="935038"/>
          </a:xfrm>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a:solidFill>
              <a:srgbClr val="EAEAEA"/>
            </a:solidFill>
            <a:miter lim="800000"/>
          </a:ln>
          <a:effectLst>
            <a:outerShdw dist="35921" dir="2700000" sy="50000" algn="bl">
              <a:srgbClr val="C0C0C0">
                <a:alpha val="78998"/>
              </a:srgbClr>
            </a:outerShdw>
          </a:effectLst>
        </p:spPr>
        <p:txBody>
          <a:bodyPr wrap="none" fromWordArt="1">
            <a:prstTxWarp prst="textPlain">
              <a:avLst/>
            </a:prstTxWarp>
          </a:bodyPr>
          <a:lstStyle/>
          <a:p>
            <a:pPr algn="ctr"/>
            <a:r>
              <a:rPr sz="4400" kern="10" dirty="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algn="bl">
                    <a:srgbClr val="C0C0C0">
                      <a:alpha val="78998"/>
                    </a:srgbClr>
                  </a:outerShdw>
                </a:effectLst>
                <a:latin typeface="Times New Roman" panose="02020603050405020304" charset="0"/>
                <a:ea typeface="黑体" panose="02010609060101010101" pitchFamily="49" charset="-122"/>
              </a:rPr>
              <a:t>The  American  Civil  War</a:t>
            </a:r>
            <a:endParaRPr sz="4400" kern="10" dirty="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algn="bl">
                  <a:srgbClr val="C0C0C0">
                    <a:alpha val="78998"/>
                  </a:srgbClr>
                </a:outerShdw>
              </a:effectLst>
              <a:latin typeface="Times New Roman" panose="02020603050405020304" charset="0"/>
              <a:ea typeface="黑体" panose="02010609060101010101" pitchFamily="49" charset="-122"/>
            </a:endParaRPr>
          </a:p>
        </p:txBody>
      </p:sp>
      <p:pic>
        <p:nvPicPr>
          <p:cNvPr id="1029" name="Picture 5" descr="林肯"/>
          <p:cNvPicPr/>
          <p:nvPr>
            <p:custDataLst>
              <p:tags r:id="rId6"/>
            </p:custDataLst>
          </p:nvPr>
        </p:nvPicPr>
        <p:blipFill>
          <a:blip r:embed="rId7"/>
          <a:stretch>
            <a:fillRect/>
          </a:stretch>
        </p:blipFill>
        <p:spPr>
          <a:xfrm>
            <a:off x="6655435" y="3429000"/>
            <a:ext cx="3600450" cy="3016250"/>
          </a:xfrm>
          <a:prstGeom prst="rect">
            <a:avLst/>
          </a:prstGeom>
          <a:noFill/>
          <a:ln>
            <a:noFill/>
            <a:miter lim="800000"/>
            <a:headEnd/>
            <a:tailEnd/>
          </a:ln>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内容占位符 10" descr="11.jpg"/>
          <p:cNvPicPr>
            <a:picLocks noGrp="1" noChangeAspect="1"/>
          </p:cNvPicPr>
          <p:nvPr>
            <p:custDataLst>
              <p:tags r:id="rId1"/>
            </p:custDataLst>
          </p:nvPr>
        </p:nvPicPr>
        <p:blipFill>
          <a:blip r:embed="rId2"/>
          <a:stretch>
            <a:fillRect/>
          </a:stretch>
        </p:blipFill>
        <p:spPr>
          <a:xfrm>
            <a:off x="1487489" y="980728"/>
            <a:ext cx="9001000" cy="5398230"/>
          </a:xfrm>
          <a:prstGeom prst="rect">
            <a:avLst/>
          </a:prstGeom>
          <a:noFill/>
          <a:ln w="9525">
            <a:noFill/>
          </a:ln>
        </p:spPr>
      </p:pic>
      <p:sp>
        <p:nvSpPr>
          <p:cNvPr id="5" name="文本框 2"/>
          <p:cNvSpPr txBox="1"/>
          <p:nvPr>
            <p:custDataLst>
              <p:tags r:id="rId3"/>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图片 6"/>
          <p:cNvPicPr>
            <a:picLocks noChangeAspect="1"/>
          </p:cNvPicPr>
          <p:nvPr>
            <p:custDataLst>
              <p:tags r:id="rId1"/>
            </p:custDataLst>
          </p:nvPr>
        </p:nvPicPr>
        <p:blipFill>
          <a:blip r:embed="rId2"/>
          <a:srcRect b="9448"/>
          <a:stretch>
            <a:fillRect/>
          </a:stretch>
        </p:blipFill>
        <p:spPr>
          <a:xfrm>
            <a:off x="2037715" y="3789680"/>
            <a:ext cx="1527175" cy="1649413"/>
          </a:xfrm>
          <a:prstGeom prst="rect">
            <a:avLst/>
          </a:prstGeom>
          <a:noFill/>
          <a:ln w="9525">
            <a:noFill/>
          </a:ln>
        </p:spPr>
      </p:pic>
      <p:sp>
        <p:nvSpPr>
          <p:cNvPr id="71682" name="文本框 5"/>
          <p:cNvSpPr txBox="1"/>
          <p:nvPr>
            <p:custDataLst>
              <p:tags r:id="rId3"/>
            </p:custDataLst>
          </p:nvPr>
        </p:nvSpPr>
        <p:spPr>
          <a:xfrm>
            <a:off x="424952" y="1687830"/>
            <a:ext cx="11391900" cy="1213217"/>
          </a:xfrm>
          <a:prstGeom prst="rect">
            <a:avLst/>
          </a:prstGeom>
          <a:noFill/>
          <a:ln w="19050" cap="flat" cmpd="sng">
            <a:solidFill>
              <a:schemeClr val="tx1"/>
            </a:solidFill>
            <a:prstDash val="solid"/>
            <a:round/>
            <a:headEnd type="none" w="med" len="med"/>
            <a:tailEnd type="none" w="med" len="med"/>
          </a:ln>
        </p:spPr>
        <p:txBody>
          <a:bodyPr wrap="square" anchor="t" anchorCtr="0">
            <a:spAutoFit/>
          </a:bodyPr>
          <a:lstStyle/>
          <a:p>
            <a:pPr>
              <a:lnSpc>
                <a:spcPct val="130000"/>
              </a:lnSpc>
            </a:pPr>
            <a:r>
              <a:rPr lang="zh-CN" altLang="en-US" sz="2800" b="1" dirty="0">
                <a:latin typeface="黑体" panose="02010609060101010101" pitchFamily="49" charset="-122"/>
                <a:ea typeface="黑体" panose="02010609060101010101" pitchFamily="49" charset="-122"/>
              </a:rPr>
              <a:t>如果你是当时美国</a:t>
            </a:r>
            <a:r>
              <a:rPr lang="zh-CN" altLang="en-US" sz="3200" b="1" dirty="0">
                <a:solidFill>
                  <a:srgbClr val="FF0000"/>
                </a:solidFill>
                <a:latin typeface="黑体" panose="02010609060101010101" pitchFamily="49" charset="-122"/>
                <a:ea typeface="黑体" panose="02010609060101010101" pitchFamily="49" charset="-122"/>
              </a:rPr>
              <a:t>农民，黑奴，北方工业资产阶级中的一种人</a:t>
            </a:r>
            <a:r>
              <a:rPr lang="zh-CN" altLang="en-US" sz="2800" b="1" dirty="0">
                <a:solidFill>
                  <a:srgbClr val="FF0000"/>
                </a:solidFill>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sym typeface="幼圆" panose="02010509060101010101" charset="-122"/>
              </a:rPr>
              <a:t>这两部法案颁布后会对你们</a:t>
            </a:r>
            <a:r>
              <a:rPr lang="zh-CN" altLang="en-US" sz="2800" b="1" dirty="0">
                <a:latin typeface="黑体" panose="02010609060101010101" pitchFamily="49" charset="-122"/>
                <a:ea typeface="黑体" panose="02010609060101010101" pitchFamily="49" charset="-122"/>
              </a:rPr>
              <a:t>产生哪些影响？你们对北方政府持什么态度？</a:t>
            </a:r>
            <a:endParaRPr lang="en-US" altLang="zh-CN" sz="2800" b="1" dirty="0">
              <a:latin typeface="黑体" panose="02010609060101010101" pitchFamily="49" charset="-122"/>
              <a:ea typeface="黑体" panose="02010609060101010101" pitchFamily="49" charset="-122"/>
            </a:endParaRPr>
          </a:p>
        </p:txBody>
      </p:sp>
      <p:sp>
        <p:nvSpPr>
          <p:cNvPr id="71683" name="文本框 1"/>
          <p:cNvSpPr txBox="1"/>
          <p:nvPr>
            <p:custDataLst>
              <p:tags r:id="rId4"/>
            </p:custDataLst>
          </p:nvPr>
        </p:nvSpPr>
        <p:spPr>
          <a:xfrm>
            <a:off x="551498" y="980123"/>
            <a:ext cx="3070071" cy="573042"/>
          </a:xfrm>
          <a:prstGeom prst="rect">
            <a:avLst/>
          </a:prstGeom>
          <a:solidFill>
            <a:srgbClr val="FFE89F"/>
          </a:solidFill>
          <a:ln w="9525" cap="flat" cmpd="sng">
            <a:solidFill>
              <a:srgbClr val="FFC000"/>
            </a:solidFill>
            <a:prstDash val="solid"/>
            <a:round/>
            <a:headEnd type="none" w="med" len="med"/>
            <a:tailEnd type="none" w="med" len="med"/>
          </a:ln>
        </p:spPr>
        <p:txBody>
          <a:bodyPr wrap="none" anchor="t" anchorCtr="0">
            <a:spAutoFit/>
          </a:bodyPr>
          <a:lstStyle>
            <a:defPPr>
              <a:defRPr lang="zh-CN"/>
            </a:defPPr>
            <a:lvl1pPr>
              <a:lnSpc>
                <a:spcPct val="130000"/>
              </a:lnSpc>
              <a:defRPr sz="2800" b="1">
                <a:latin typeface="黑体" panose="02010609060101010101" pitchFamily="49" charset="-122"/>
                <a:ea typeface="黑体" panose="02010609060101010101" pitchFamily="49" charset="-122"/>
              </a:defRPr>
            </a:lvl1pPr>
          </a:lstStyle>
          <a:p>
            <a:r>
              <a:rPr lang="zh-CN" altLang="zh-CN" dirty="0"/>
              <a:t>活动三：角色体验</a:t>
            </a:r>
            <a:endParaRPr lang="zh-CN" altLang="zh-CN" dirty="0"/>
          </a:p>
        </p:txBody>
      </p:sp>
      <p:sp>
        <p:nvSpPr>
          <p:cNvPr id="71684" name="文本框 2"/>
          <p:cNvSpPr txBox="1"/>
          <p:nvPr>
            <p:custDataLst>
              <p:tags r:id="rId5"/>
            </p:custDataLst>
          </p:nvPr>
        </p:nvSpPr>
        <p:spPr>
          <a:xfrm>
            <a:off x="2777807" y="3059918"/>
            <a:ext cx="6831013" cy="504369"/>
          </a:xfrm>
          <a:prstGeom prst="rect">
            <a:avLst/>
          </a:prstGeom>
          <a:noFill/>
          <a:ln w="19050" cap="flat" cmpd="sng">
            <a:solidFill>
              <a:schemeClr val="tx1"/>
            </a:solidFill>
            <a:prstDash val="solid"/>
            <a:round/>
            <a:headEnd type="none" w="med" len="med"/>
            <a:tailEnd type="none" w="med" len="med"/>
          </a:ln>
        </p:spPr>
        <p:txBody>
          <a:bodyPr anchor="t" anchorCtr="0">
            <a:spAutoFit/>
          </a:bodyPr>
          <a:lstStyle/>
          <a:p>
            <a:pPr algn="ctr">
              <a:lnSpc>
                <a:spcPct val="130000"/>
              </a:lnSpc>
            </a:pPr>
            <a:r>
              <a:rPr lang="zh-CN" altLang="zh-CN" sz="2400" b="1" dirty="0">
                <a:latin typeface="黑体" panose="02010609060101010101" pitchFamily="49" charset="-122"/>
                <a:ea typeface="黑体" panose="02010609060101010101" pitchFamily="49" charset="-122"/>
              </a:rPr>
              <a:t>分小组讨论后，每组派一名代表接受现场采访</a:t>
            </a:r>
            <a:endParaRPr lang="zh-CN" altLang="zh-CN" sz="2400" b="1" dirty="0">
              <a:latin typeface="黑体" panose="02010609060101010101" pitchFamily="49" charset="-122"/>
              <a:ea typeface="黑体" panose="02010609060101010101" pitchFamily="49" charset="-122"/>
            </a:endParaRPr>
          </a:p>
        </p:txBody>
      </p:sp>
      <p:pic>
        <p:nvPicPr>
          <p:cNvPr id="71685" name="图片 7"/>
          <p:cNvPicPr>
            <a:picLocks noChangeAspect="1"/>
          </p:cNvPicPr>
          <p:nvPr>
            <p:custDataLst>
              <p:tags r:id="rId6"/>
            </p:custDataLst>
          </p:nvPr>
        </p:nvPicPr>
        <p:blipFill>
          <a:blip r:embed="rId7"/>
          <a:stretch>
            <a:fillRect/>
          </a:stretch>
        </p:blipFill>
        <p:spPr>
          <a:xfrm>
            <a:off x="4499928" y="3716655"/>
            <a:ext cx="1574800" cy="1797050"/>
          </a:xfrm>
          <a:prstGeom prst="rect">
            <a:avLst/>
          </a:prstGeom>
          <a:noFill/>
          <a:ln w="9525">
            <a:noFill/>
          </a:ln>
        </p:spPr>
      </p:pic>
      <p:pic>
        <p:nvPicPr>
          <p:cNvPr id="71686" name="图片 9"/>
          <p:cNvPicPr>
            <a:picLocks noChangeAspect="1"/>
          </p:cNvPicPr>
          <p:nvPr>
            <p:custDataLst>
              <p:tags r:id="rId8"/>
            </p:custDataLst>
          </p:nvPr>
        </p:nvPicPr>
        <p:blipFill>
          <a:blip r:embed="rId9"/>
          <a:srcRect l="16731" r="12230" b="20616"/>
          <a:stretch>
            <a:fillRect/>
          </a:stretch>
        </p:blipFill>
        <p:spPr>
          <a:xfrm>
            <a:off x="7417753" y="3789680"/>
            <a:ext cx="1443037" cy="1812925"/>
          </a:xfrm>
          <a:prstGeom prst="rect">
            <a:avLst/>
          </a:prstGeom>
          <a:noFill/>
          <a:ln w="9525">
            <a:noFill/>
          </a:ln>
        </p:spPr>
      </p:pic>
      <p:sp>
        <p:nvSpPr>
          <p:cNvPr id="71687" name="文本框 10"/>
          <p:cNvSpPr txBox="1"/>
          <p:nvPr>
            <p:custDataLst>
              <p:tags r:id="rId10"/>
            </p:custDataLst>
          </p:nvPr>
        </p:nvSpPr>
        <p:spPr>
          <a:xfrm>
            <a:off x="2304415" y="5642293"/>
            <a:ext cx="995680" cy="730885"/>
          </a:xfrm>
          <a:prstGeom prst="rect">
            <a:avLst/>
          </a:prstGeom>
          <a:solidFill>
            <a:srgbClr val="C00000"/>
          </a:solidFill>
          <a:ln w="9525">
            <a:noFill/>
          </a:ln>
        </p:spPr>
        <p:txBody>
          <a:bodyPr wrap="none" anchor="t" anchorCtr="0">
            <a:spAutoFit/>
          </a:bodyPr>
          <a:lstStyle/>
          <a:p>
            <a:pPr>
              <a:lnSpc>
                <a:spcPct val="130000"/>
              </a:lnSpc>
            </a:pPr>
            <a:r>
              <a:rPr lang="zh-CN" altLang="en-US" sz="3200" dirty="0">
                <a:solidFill>
                  <a:schemeClr val="bg1"/>
                </a:solidFill>
                <a:latin typeface="黑体" panose="02010609060101010101" pitchFamily="49" charset="-122"/>
                <a:ea typeface="黑体" panose="02010609060101010101" pitchFamily="49" charset="-122"/>
              </a:rPr>
              <a:t>农民</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1688" name="文本框 11"/>
          <p:cNvSpPr txBox="1"/>
          <p:nvPr>
            <p:custDataLst>
              <p:tags r:id="rId11"/>
            </p:custDataLst>
          </p:nvPr>
        </p:nvSpPr>
        <p:spPr>
          <a:xfrm>
            <a:off x="4645184" y="5686878"/>
            <a:ext cx="1284287" cy="641714"/>
          </a:xfrm>
          <a:prstGeom prst="rect">
            <a:avLst/>
          </a:prstGeom>
          <a:solidFill>
            <a:srgbClr val="0070C0"/>
          </a:solidFill>
          <a:ln w="9525">
            <a:noFill/>
          </a:ln>
        </p:spPr>
        <p:txBody>
          <a:bodyPr anchor="t" anchorCtr="0">
            <a:spAutoFit/>
          </a:bodyPr>
          <a:lstStyle/>
          <a:p>
            <a:pPr algn="ctr">
              <a:lnSpc>
                <a:spcPct val="130000"/>
              </a:lnSpc>
            </a:pPr>
            <a:r>
              <a:rPr lang="zh-CN" altLang="en-US" sz="3200" dirty="0">
                <a:solidFill>
                  <a:schemeClr val="bg1"/>
                </a:solidFill>
                <a:latin typeface="黑体" panose="02010609060101010101" pitchFamily="49" charset="-122"/>
                <a:ea typeface="黑体" panose="02010609060101010101" pitchFamily="49" charset="-122"/>
              </a:rPr>
              <a:t>黑奴</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1689" name="文本框 12"/>
          <p:cNvSpPr txBox="1"/>
          <p:nvPr>
            <p:custDataLst>
              <p:tags r:id="rId12"/>
            </p:custDataLst>
          </p:nvPr>
        </p:nvSpPr>
        <p:spPr>
          <a:xfrm>
            <a:off x="6815832" y="5686878"/>
            <a:ext cx="2646878" cy="641714"/>
          </a:xfrm>
          <a:prstGeom prst="rect">
            <a:avLst/>
          </a:prstGeom>
          <a:solidFill>
            <a:schemeClr val="accent2">
              <a:lumMod val="40000"/>
              <a:lumOff val="60000"/>
            </a:schemeClr>
          </a:solidFill>
          <a:ln w="19050">
            <a:noFill/>
          </a:ln>
        </p:spPr>
        <p:txBody>
          <a:bodyPr wrap="none" anchor="t" anchorCtr="0">
            <a:spAutoFit/>
          </a:bodyPr>
          <a:lstStyle/>
          <a:p>
            <a:pPr algn="ctr">
              <a:lnSpc>
                <a:spcPct val="130000"/>
              </a:lnSpc>
            </a:pPr>
            <a:r>
              <a:rPr lang="zh-CN" altLang="en-US" sz="3200" dirty="0">
                <a:latin typeface="黑体" panose="02010609060101010101" pitchFamily="49" charset="-122"/>
                <a:ea typeface="黑体" panose="02010609060101010101" pitchFamily="49" charset="-122"/>
              </a:rPr>
              <a:t>工业资产阶级</a:t>
            </a:r>
            <a:endParaRPr lang="zh-CN" altLang="en-US" sz="3200" dirty="0">
              <a:latin typeface="黑体" panose="02010609060101010101" pitchFamily="49" charset="-122"/>
              <a:ea typeface="黑体" panose="02010609060101010101" pitchFamily="49" charset="-122"/>
            </a:endParaRPr>
          </a:p>
        </p:txBody>
      </p:sp>
      <p:sp>
        <p:nvSpPr>
          <p:cNvPr id="7" name="文本框 6152"/>
          <p:cNvSpPr txBox="1"/>
          <p:nvPr>
            <p:custDataLst>
              <p:tags r:id="rId13"/>
            </p:custDataLst>
          </p:nvPr>
        </p:nvSpPr>
        <p:spPr>
          <a:xfrm>
            <a:off x="1475280" y="3212976"/>
            <a:ext cx="9570298" cy="1938992"/>
          </a:xfrm>
          <a:prstGeom prst="rect">
            <a:avLst/>
          </a:prstGeom>
          <a:solidFill>
            <a:schemeClr val="accent1">
              <a:lumMod val="20000"/>
              <a:lumOff val="80000"/>
            </a:schemeClr>
          </a:solidFill>
          <a:ln w="9525">
            <a:noFill/>
          </a:ln>
        </p:spPr>
        <p:txBody>
          <a:bodyPr wrap="square">
            <a:spAutoFit/>
          </a:bodyPr>
          <a:lstStyle/>
          <a:p>
            <a:pPr>
              <a:lnSpc>
                <a:spcPct val="150000"/>
              </a:lnSpc>
            </a:pPr>
            <a:r>
              <a:rPr lang="zh-CN" altLang="en-US" sz="4000" b="1" dirty="0">
                <a:solidFill>
                  <a:srgbClr val="0070C0"/>
                </a:solidFill>
                <a:latin typeface="黑体" panose="02010609060101010101" pitchFamily="49" charset="-122"/>
                <a:ea typeface="黑体" panose="02010609060101010101" pitchFamily="49" charset="-122"/>
              </a:rPr>
              <a:t>给白人以土地，给黑人以自由。</a:t>
            </a:r>
            <a:endParaRPr lang="zh-CN" altLang="en-US" sz="4000" b="1" dirty="0">
              <a:solidFill>
                <a:srgbClr val="0070C0"/>
              </a:solidFill>
              <a:latin typeface="黑体" panose="02010609060101010101" pitchFamily="49" charset="-122"/>
              <a:ea typeface="黑体" panose="02010609060101010101" pitchFamily="49" charset="-122"/>
            </a:endParaRPr>
          </a:p>
          <a:p>
            <a:pPr>
              <a:lnSpc>
                <a:spcPct val="150000"/>
              </a:lnSpc>
            </a:pPr>
            <a:r>
              <a:rPr lang="zh-CN" altLang="en-US" sz="4000" b="1" dirty="0">
                <a:solidFill>
                  <a:srgbClr val="0070C0"/>
                </a:solidFill>
                <a:latin typeface="黑体" panose="02010609060101010101" pitchFamily="49" charset="-122"/>
                <a:ea typeface="黑体" panose="02010609060101010101" pitchFamily="49" charset="-122"/>
              </a:rPr>
              <a:t>赢得了民心、增强了实力、扭转了战局</a:t>
            </a:r>
            <a:r>
              <a:rPr lang="zh-CN" altLang="en-US" sz="4000" b="1" dirty="0" smtClean="0">
                <a:solidFill>
                  <a:srgbClr val="0070C0"/>
                </a:solidFill>
                <a:latin typeface="黑体" panose="02010609060101010101" pitchFamily="49" charset="-122"/>
                <a:ea typeface="黑体" panose="02010609060101010101" pitchFamily="49" charset="-122"/>
              </a:rPr>
              <a:t>。</a:t>
            </a:r>
            <a:endParaRPr lang="zh-CN" altLang="en-US" sz="4000" b="1" dirty="0">
              <a:solidFill>
                <a:srgbClr val="0070C0"/>
              </a:solidFill>
              <a:latin typeface="黑体" panose="02010609060101010101" pitchFamily="49" charset="-122"/>
              <a:ea typeface="黑体" panose="02010609060101010101" pitchFamily="49" charset="-122"/>
            </a:endParaRPr>
          </a:p>
        </p:txBody>
      </p:sp>
      <p:sp>
        <p:nvSpPr>
          <p:cNvPr id="13" name="文本框 2"/>
          <p:cNvSpPr txBox="1"/>
          <p:nvPr>
            <p:custDataLst>
              <p:tags r:id="rId14"/>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5"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descr="20080911183627672"/>
          <p:cNvPicPr>
            <a:picLocks noChangeAspect="1"/>
          </p:cNvPicPr>
          <p:nvPr>
            <p:custDataLst>
              <p:tags r:id="rId1"/>
            </p:custDataLst>
          </p:nvPr>
        </p:nvPicPr>
        <p:blipFill>
          <a:blip r:embed="rId2"/>
          <a:stretch>
            <a:fillRect/>
          </a:stretch>
        </p:blipFill>
        <p:spPr>
          <a:xfrm>
            <a:off x="5519936" y="1068509"/>
            <a:ext cx="4822825" cy="3781425"/>
          </a:xfrm>
          <a:prstGeom prst="rect">
            <a:avLst/>
          </a:prstGeom>
          <a:noFill/>
          <a:ln w="9525">
            <a:noFill/>
          </a:ln>
        </p:spPr>
      </p:pic>
      <p:sp>
        <p:nvSpPr>
          <p:cNvPr id="74756" name="Text Box 4"/>
          <p:cNvSpPr txBox="1"/>
          <p:nvPr>
            <p:custDataLst>
              <p:tags r:id="rId3"/>
            </p:custDataLst>
          </p:nvPr>
        </p:nvSpPr>
        <p:spPr>
          <a:xfrm>
            <a:off x="1992434" y="4849934"/>
            <a:ext cx="8350327" cy="1446550"/>
          </a:xfrm>
          <a:prstGeom prst="rect">
            <a:avLst/>
          </a:prstGeom>
          <a:solidFill>
            <a:schemeClr val="bg1"/>
          </a:solidFill>
          <a:ln w="9525">
            <a:noFill/>
          </a:ln>
        </p:spPr>
        <p:txBody>
          <a:bodyPr wrap="square" anchor="t" anchorCtr="0">
            <a:spAutoFit/>
          </a:bodyPr>
          <a:lstStyle/>
          <a:p>
            <a:pPr algn="ctr"/>
            <a:r>
              <a:rPr lang="en-US" altLang="zh-CN" sz="2800" b="1" dirty="0" smtClean="0">
                <a:solidFill>
                  <a:srgbClr val="FF0000"/>
                </a:solidFill>
                <a:latin typeface="黑体" panose="02010609060101010101" pitchFamily="49" charset="-122"/>
                <a:ea typeface="黑体" panose="02010609060101010101" pitchFamily="49" charset="-122"/>
                <a:cs typeface="新宋体" panose="02010609030101010101" charset="-122"/>
              </a:rPr>
              <a:t>1863</a:t>
            </a:r>
            <a:r>
              <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年</a:t>
            </a:r>
            <a:r>
              <a:rPr lang="en-US" altLang="zh-CN" sz="2800" b="1" dirty="0">
                <a:solidFill>
                  <a:srgbClr val="FF0000"/>
                </a:solidFill>
                <a:latin typeface="黑体" panose="02010609060101010101" pitchFamily="49" charset="-122"/>
                <a:ea typeface="黑体" panose="02010609060101010101" pitchFamily="49" charset="-122"/>
                <a:cs typeface="新宋体" panose="02010609030101010101" charset="-122"/>
              </a:rPr>
              <a:t>7</a:t>
            </a:r>
            <a:r>
              <a:rPr lang="zh-CN" altLang="en-US" sz="2800" b="1" dirty="0" smtClean="0">
                <a:solidFill>
                  <a:srgbClr val="FF0000"/>
                </a:solidFill>
                <a:latin typeface="黑体" panose="02010609060101010101" pitchFamily="49" charset="-122"/>
                <a:ea typeface="黑体" panose="02010609060101010101" pitchFamily="49" charset="-122"/>
                <a:cs typeface="新宋体" panose="02010609030101010101" charset="-122"/>
              </a:rPr>
              <a:t>月</a:t>
            </a:r>
            <a:endParaRPr lang="en-US" altLang="zh-CN" sz="2800" b="1" dirty="0" smtClean="0">
              <a:solidFill>
                <a:srgbClr val="FF0000"/>
              </a:solidFill>
              <a:latin typeface="黑体" panose="02010609060101010101" pitchFamily="49" charset="-122"/>
              <a:ea typeface="黑体" panose="02010609060101010101" pitchFamily="49" charset="-122"/>
              <a:cs typeface="新宋体" panose="02010609030101010101" charset="-122"/>
            </a:endParaRPr>
          </a:p>
          <a:p>
            <a:pPr algn="ctr"/>
            <a:r>
              <a:rPr lang="zh-CN" altLang="en-US" sz="2800" b="1" dirty="0" smtClean="0">
                <a:solidFill>
                  <a:srgbClr val="FF0000"/>
                </a:solidFill>
                <a:latin typeface="黑体" panose="02010609060101010101" pitchFamily="49" charset="-122"/>
                <a:ea typeface="黑体" panose="02010609060101010101" pitchFamily="49" charset="-122"/>
                <a:cs typeface="新宋体" panose="02010609030101010101" charset="-122"/>
              </a:rPr>
              <a:t>葛</a:t>
            </a:r>
            <a:r>
              <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底斯堡战役</a:t>
            </a:r>
            <a:endPar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endParaRPr>
          </a:p>
          <a:p>
            <a:pPr algn="ctr"/>
            <a:r>
              <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北方获胜，战场上的主动权转到北方军队手中</a:t>
            </a:r>
            <a:r>
              <a:rPr lang="en-US" altLang="en-US" sz="2800" b="1" dirty="0">
                <a:solidFill>
                  <a:srgbClr val="FF0000"/>
                </a:solidFill>
                <a:latin typeface="黑体" panose="02010609060101010101" pitchFamily="49" charset="-122"/>
                <a:ea typeface="黑体" panose="02010609060101010101" pitchFamily="49" charset="-122"/>
                <a:cs typeface="新宋体" panose="02010609030101010101" charset="-122"/>
              </a:rPr>
              <a:t>……</a:t>
            </a:r>
            <a:r>
              <a:rPr lang="en-US" altLang="zh-CN" sz="3200" b="1" dirty="0">
                <a:solidFill>
                  <a:srgbClr val="FF0000"/>
                </a:solidFill>
                <a:latin typeface="黑体" panose="02010609060101010101" pitchFamily="49" charset="-122"/>
                <a:ea typeface="黑体" panose="02010609060101010101" pitchFamily="49" charset="-122"/>
                <a:cs typeface="新宋体" panose="02010609030101010101" charset="-122"/>
              </a:rPr>
              <a:t> </a:t>
            </a:r>
            <a:endParaRPr lang="en-US" altLang="zh-CN" sz="3200" b="1" dirty="0">
              <a:solidFill>
                <a:srgbClr val="FF0000"/>
              </a:solidFill>
              <a:latin typeface="黑体" panose="02010609060101010101" pitchFamily="49" charset="-122"/>
              <a:ea typeface="黑体" panose="02010609060101010101" pitchFamily="49" charset="-122"/>
              <a:cs typeface="新宋体" panose="02010609030101010101" charset="-122"/>
            </a:endParaRPr>
          </a:p>
        </p:txBody>
      </p:sp>
      <p:pic>
        <p:nvPicPr>
          <p:cNvPr id="74757" name="Picture 5" descr="林肯在葛底斯堡进行演讲"/>
          <p:cNvPicPr>
            <a:picLocks noChangeAspect="1"/>
          </p:cNvPicPr>
          <p:nvPr>
            <p:custDataLst>
              <p:tags r:id="rId4"/>
            </p:custDataLst>
          </p:nvPr>
        </p:nvPicPr>
        <p:blipFill>
          <a:blip r:embed="rId5"/>
          <a:stretch>
            <a:fillRect/>
          </a:stretch>
        </p:blipFill>
        <p:spPr>
          <a:xfrm>
            <a:off x="2063750" y="1052830"/>
            <a:ext cx="2595563" cy="3781425"/>
          </a:xfrm>
          <a:prstGeom prst="rect">
            <a:avLst/>
          </a:prstGeom>
          <a:noFill/>
          <a:ln w="9525">
            <a:noFill/>
          </a:ln>
        </p:spPr>
      </p:pic>
      <p:sp>
        <p:nvSpPr>
          <p:cNvPr id="6" name="文本框 2"/>
          <p:cNvSpPr txBox="1"/>
          <p:nvPr>
            <p:custDataLst>
              <p:tags r:id="rId6"/>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3"/>
          <p:cNvSpPr txBox="1"/>
          <p:nvPr>
            <p:custDataLst>
              <p:tags r:id="rId1"/>
            </p:custDataLst>
          </p:nvPr>
        </p:nvSpPr>
        <p:spPr>
          <a:xfrm>
            <a:off x="6312534" y="4580255"/>
            <a:ext cx="5507355" cy="1630045"/>
          </a:xfrm>
          <a:prstGeom prst="rect">
            <a:avLst/>
          </a:prstGeom>
          <a:solidFill>
            <a:schemeClr val="bg1"/>
          </a:solidFill>
          <a:ln w="9525">
            <a:noFill/>
          </a:ln>
        </p:spPr>
        <p:txBody>
          <a:bodyPr wrap="square" anchor="t" anchorCtr="0">
            <a:noAutofit/>
          </a:bodyPr>
          <a:lstStyle/>
          <a:p>
            <a:pPr>
              <a:lnSpc>
                <a:spcPct val="130000"/>
              </a:lnSpc>
            </a:pPr>
            <a:r>
              <a:rPr lang="en-US" altLang="zh-CN" sz="2800" b="1" dirty="0" smtClean="0">
                <a:solidFill>
                  <a:srgbClr val="FF0000"/>
                </a:solidFill>
                <a:latin typeface="黑体" panose="02010609060101010101" pitchFamily="49" charset="-122"/>
                <a:ea typeface="黑体" panose="02010609060101010101" pitchFamily="49" charset="-122"/>
                <a:cs typeface="新宋体" panose="02010609030101010101" charset="-122"/>
              </a:rPr>
              <a:t>           </a:t>
            </a:r>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1865</a:t>
            </a: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rPr>
              <a:t>年4月</a:t>
            </a:r>
            <a:endPar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endParaRPr>
          </a:p>
          <a:p>
            <a:pPr>
              <a:lnSpc>
                <a:spcPct val="130000"/>
              </a:lnSpc>
            </a:pP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rPr>
              <a:t>  </a:t>
            </a:r>
            <a:r>
              <a:rPr lang="en-US" altLang="zh-CN" sz="2800" b="1" dirty="0" err="1">
                <a:solidFill>
                  <a:schemeClr val="tx1"/>
                </a:solidFill>
                <a:latin typeface="黑体" panose="02010609060101010101" pitchFamily="49" charset="-122"/>
                <a:ea typeface="黑体" panose="02010609060101010101" pitchFamily="49" charset="-122"/>
                <a:cs typeface="新宋体" panose="02010609030101010101" charset="-122"/>
              </a:rPr>
              <a:t>北军攻占南部联盟首都里士满</a:t>
            </a:r>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a:t>
            </a:r>
            <a:endPar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endParaRPr>
          </a:p>
          <a:p>
            <a:pPr>
              <a:lnSpc>
                <a:spcPct val="130000"/>
              </a:lnSpc>
            </a:pPr>
            <a:r>
              <a:rPr lang="en-US" altLang="zh-CN" sz="2800" b="1" dirty="0">
                <a:latin typeface="黑体" panose="02010609060101010101" pitchFamily="49" charset="-122"/>
                <a:ea typeface="黑体" panose="02010609060101010101" pitchFamily="49" charset="-122"/>
                <a:cs typeface="新宋体" panose="02010609030101010101" charset="-122"/>
              </a:rPr>
              <a:t> </a:t>
            </a:r>
            <a:r>
              <a:rPr lang="en-US" altLang="zh-CN" sz="2800" b="1" dirty="0" smtClean="0">
                <a:latin typeface="黑体" panose="02010609060101010101" pitchFamily="49" charset="-122"/>
                <a:ea typeface="黑体" panose="02010609060101010101" pitchFamily="49" charset="-122"/>
                <a:cs typeface="新宋体" panose="02010609030101010101" charset="-122"/>
              </a:rPr>
              <a:t>        </a:t>
            </a:r>
            <a:r>
              <a:rPr lang="en-US" altLang="zh-CN" sz="2800" b="1" dirty="0" err="1" smtClean="0">
                <a:solidFill>
                  <a:schemeClr val="tx1"/>
                </a:solidFill>
                <a:latin typeface="黑体" panose="02010609060101010101" pitchFamily="49" charset="-122"/>
                <a:ea typeface="黑体" panose="02010609060101010101" pitchFamily="49" charset="-122"/>
                <a:cs typeface="新宋体" panose="02010609030101010101" charset="-122"/>
              </a:rPr>
              <a:t>南方军队投降</a:t>
            </a: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rPr>
              <a:t>…… </a:t>
            </a:r>
            <a:endPar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pic>
        <p:nvPicPr>
          <p:cNvPr id="77827" name="Picture 4" descr="1865年，南方投降仪式"/>
          <p:cNvPicPr>
            <a:picLocks noChangeAspect="1"/>
          </p:cNvPicPr>
          <p:nvPr>
            <p:custDataLst>
              <p:tags r:id="rId2"/>
            </p:custDataLst>
          </p:nvPr>
        </p:nvPicPr>
        <p:blipFill>
          <a:blip r:embed="rId3"/>
          <a:srcRect t="2754"/>
          <a:stretch>
            <a:fillRect/>
          </a:stretch>
        </p:blipFill>
        <p:spPr>
          <a:xfrm>
            <a:off x="7212328" y="1048602"/>
            <a:ext cx="3707765" cy="3362325"/>
          </a:xfrm>
          <a:prstGeom prst="rect">
            <a:avLst/>
          </a:prstGeom>
          <a:noFill/>
          <a:ln w="9525">
            <a:noFill/>
          </a:ln>
        </p:spPr>
      </p:pic>
      <p:sp>
        <p:nvSpPr>
          <p:cNvPr id="76803" name="文本框 1"/>
          <p:cNvSpPr txBox="1"/>
          <p:nvPr>
            <p:custDataLst>
              <p:tags r:id="rId4"/>
            </p:custDataLst>
          </p:nvPr>
        </p:nvSpPr>
        <p:spPr>
          <a:xfrm>
            <a:off x="479376" y="4580255"/>
            <a:ext cx="6020435" cy="1770380"/>
          </a:xfrm>
          <a:prstGeom prst="rect">
            <a:avLst/>
          </a:prstGeom>
          <a:solidFill>
            <a:schemeClr val="bg1"/>
          </a:solidFill>
          <a:ln w="9525">
            <a:noFill/>
          </a:ln>
        </p:spPr>
        <p:txBody>
          <a:bodyPr wrap="square" anchor="t" anchorCtr="0">
            <a:spAutoFit/>
          </a:bodyPr>
          <a:lstStyle/>
          <a:p>
            <a:pPr>
              <a:lnSpc>
                <a:spcPct val="130000"/>
              </a:lnSpc>
            </a:pPr>
            <a:r>
              <a:rPr lang="en-US" altLang="zh-CN" sz="2800" b="1" dirty="0">
                <a:solidFill>
                  <a:srgbClr val="FF0000"/>
                </a:solidFill>
                <a:latin typeface="黑体" panose="02010609060101010101" pitchFamily="49" charset="-122"/>
                <a:ea typeface="黑体" panose="02010609060101010101" pitchFamily="49" charset="-122"/>
                <a:cs typeface="新宋体" panose="02010609030101010101" charset="-122"/>
                <a:sym typeface="幼圆" panose="02010509060101010101" charset="-122"/>
              </a:rPr>
              <a:t> </a:t>
            </a: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rPr>
              <a:t>1865年1月，在林肯的推动下，</a:t>
            </a:r>
            <a:endPar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endParaRPr>
          </a:p>
          <a:p>
            <a:pPr>
              <a:lnSpc>
                <a:spcPct val="130000"/>
              </a:lnSpc>
            </a:pP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rPr>
              <a:t>美国国会通过《宪法第13条修正案》</a:t>
            </a:r>
            <a:endPar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endParaRPr>
          </a:p>
          <a:p>
            <a:pPr>
              <a:lnSpc>
                <a:spcPct val="130000"/>
              </a:lnSpc>
            </a:pPr>
            <a:r>
              <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rPr>
              <a:t>   宣告奴隶制在美国被废除</a:t>
            </a:r>
            <a:endParaRPr lang="en-US" altLang="zh-CN" sz="2800" b="1" dirty="0">
              <a:solidFill>
                <a:schemeClr val="tx1"/>
              </a:solidFill>
              <a:latin typeface="黑体" panose="02010609060101010101" pitchFamily="49" charset="-122"/>
              <a:ea typeface="黑体" panose="02010609060101010101" pitchFamily="49" charset="-122"/>
              <a:cs typeface="新宋体" panose="02010609030101010101" charset="-122"/>
              <a:sym typeface="幼圆" panose="02010509060101010101" charset="-122"/>
            </a:endParaRPr>
          </a:p>
        </p:txBody>
      </p:sp>
      <p:pic>
        <p:nvPicPr>
          <p:cNvPr id="76804" name="图片 1"/>
          <p:cNvPicPr>
            <a:picLocks noChangeAspect="1"/>
          </p:cNvPicPr>
          <p:nvPr>
            <p:custDataLst>
              <p:tags r:id="rId5"/>
            </p:custDataLst>
          </p:nvPr>
        </p:nvPicPr>
        <p:blipFill>
          <a:blip r:embed="rId6"/>
          <a:stretch>
            <a:fillRect/>
          </a:stretch>
        </p:blipFill>
        <p:spPr>
          <a:xfrm>
            <a:off x="1847850" y="1052830"/>
            <a:ext cx="2915285" cy="3362325"/>
          </a:xfrm>
          <a:prstGeom prst="rect">
            <a:avLst/>
          </a:prstGeom>
          <a:noFill/>
          <a:ln w="9525">
            <a:noFill/>
          </a:ln>
        </p:spPr>
      </p:pic>
      <p:sp>
        <p:nvSpPr>
          <p:cNvPr id="7" name="文本框 2"/>
          <p:cNvSpPr txBox="1"/>
          <p:nvPr>
            <p:custDataLst>
              <p:tags r:id="rId7"/>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837656" y="5301927"/>
            <a:ext cx="10692003" cy="91519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黑体" panose="02010609060101010101" pitchFamily="49" charset="-122"/>
            </a:endParaRPr>
          </a:p>
        </p:txBody>
      </p:sp>
      <p:cxnSp>
        <p:nvCxnSpPr>
          <p:cNvPr id="9" name="直接连接符 8"/>
          <p:cNvCxnSpPr>
            <a:stCxn id="7" idx="1"/>
          </p:cNvCxnSpPr>
          <p:nvPr>
            <p:custDataLst>
              <p:tags r:id="rId2"/>
            </p:custDataLst>
          </p:nvPr>
        </p:nvCxnSpPr>
        <p:spPr>
          <a:xfrm flipV="1">
            <a:off x="837656" y="5733256"/>
            <a:ext cx="10513653" cy="26268"/>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custDataLst>
              <p:tags r:id="rId3"/>
            </p:custDataLst>
          </p:nvPr>
        </p:nvSpPr>
        <p:spPr>
          <a:xfrm>
            <a:off x="1700417" y="5199683"/>
            <a:ext cx="1032865" cy="1155446"/>
          </a:xfrm>
          <a:prstGeom prst="ellipse">
            <a:avLst/>
          </a:prstGeom>
          <a:solidFill>
            <a:srgbClr val="663B7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开始</a:t>
            </a:r>
            <a:endPar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4" name="椭圆 13"/>
          <p:cNvSpPr/>
          <p:nvPr>
            <p:custDataLst>
              <p:tags r:id="rId4"/>
            </p:custDataLst>
          </p:nvPr>
        </p:nvSpPr>
        <p:spPr>
          <a:xfrm>
            <a:off x="3756203" y="5152494"/>
            <a:ext cx="1204078" cy="1208642"/>
          </a:xfrm>
          <a:prstGeom prst="ellipse">
            <a:avLst/>
          </a:prstGeom>
          <a:solidFill>
            <a:srgbClr val="0092C7"/>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初期</a:t>
            </a:r>
            <a:endPar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5" name="椭圆 14">
            <a:hlinkClick r:id="rId5" action="ppaction://hlinkfile"/>
          </p:cNvPr>
          <p:cNvSpPr/>
          <p:nvPr>
            <p:custDataLst>
              <p:tags r:id="rId6"/>
            </p:custDataLst>
          </p:nvPr>
        </p:nvSpPr>
        <p:spPr>
          <a:xfrm>
            <a:off x="6066371" y="5186005"/>
            <a:ext cx="1173195" cy="1152271"/>
          </a:xfrm>
          <a:prstGeom prst="ellipse">
            <a:avLst/>
          </a:prstGeom>
          <a:solidFill>
            <a:srgbClr val="E8706F"/>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转折</a:t>
            </a:r>
            <a:endPar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6" name="椭圆 15"/>
          <p:cNvSpPr/>
          <p:nvPr>
            <p:custDataLst>
              <p:tags r:id="rId7"/>
            </p:custDataLst>
          </p:nvPr>
        </p:nvSpPr>
        <p:spPr>
          <a:xfrm>
            <a:off x="9082380" y="5208865"/>
            <a:ext cx="993283" cy="1000000"/>
          </a:xfrm>
          <a:prstGeom prst="ellipse">
            <a:avLst/>
          </a:prstGeom>
          <a:solidFill>
            <a:srgbClr val="00897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胜利</a:t>
            </a:r>
            <a:endParaRPr lang="zh-CN" altLang="en-US" sz="2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grpSp>
        <p:nvGrpSpPr>
          <p:cNvPr id="17" name="组合 16"/>
          <p:cNvGrpSpPr/>
          <p:nvPr/>
        </p:nvGrpSpPr>
        <p:grpSpPr>
          <a:xfrm>
            <a:off x="2113956" y="2857693"/>
            <a:ext cx="144113" cy="1929662"/>
            <a:chOff x="968395" y="2322962"/>
            <a:chExt cx="88941" cy="928514"/>
          </a:xfrm>
        </p:grpSpPr>
        <p:cxnSp>
          <p:nvCxnSpPr>
            <p:cNvPr id="18" name="直接连接符 17"/>
            <p:cNvCxnSpPr>
              <a:stCxn id="32" idx="0"/>
            </p:cNvCxnSpPr>
            <p:nvPr>
              <p:custDataLst>
                <p:tags r:id="rId8"/>
              </p:custDataLst>
            </p:nvPr>
          </p:nvCxnSpPr>
          <p:spPr>
            <a:xfrm flipH="1" flipV="1">
              <a:off x="1012814" y="2476564"/>
              <a:ext cx="19036" cy="7749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custDataLst>
                <p:tags r:id="rId9"/>
              </p:custDataLst>
            </p:nvPr>
          </p:nvSpPr>
          <p:spPr>
            <a:xfrm>
              <a:off x="968395" y="2322962"/>
              <a:ext cx="88941" cy="704850"/>
            </a:xfrm>
            <a:prstGeom prst="rect">
              <a:avLst/>
            </a:prstGeom>
            <a:solidFill>
              <a:srgbClr val="663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黑体" panose="02010609060101010101" pitchFamily="49" charset="-122"/>
              </a:endParaRPr>
            </a:p>
          </p:txBody>
        </p:sp>
      </p:grpSp>
      <p:grpSp>
        <p:nvGrpSpPr>
          <p:cNvPr id="20" name="组合 19"/>
          <p:cNvGrpSpPr/>
          <p:nvPr/>
        </p:nvGrpSpPr>
        <p:grpSpPr>
          <a:xfrm>
            <a:off x="4283366" y="3813726"/>
            <a:ext cx="149753" cy="1025820"/>
            <a:chOff x="3854687" y="3238500"/>
            <a:chExt cx="88941" cy="1072704"/>
          </a:xfrm>
        </p:grpSpPr>
        <p:cxnSp>
          <p:nvCxnSpPr>
            <p:cNvPr id="21" name="直接连接符 20"/>
            <p:cNvCxnSpPr/>
            <p:nvPr>
              <p:custDataLst>
                <p:tags r:id="rId10"/>
              </p:custDataLst>
            </p:nvPr>
          </p:nvCxnSpPr>
          <p:spPr>
            <a:xfrm flipH="1" flipV="1">
              <a:off x="3885660" y="3441489"/>
              <a:ext cx="5067" cy="8697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11"/>
              </p:custDataLst>
            </p:nvPr>
          </p:nvSpPr>
          <p:spPr>
            <a:xfrm>
              <a:off x="3854687" y="3238500"/>
              <a:ext cx="88941" cy="704850"/>
            </a:xfrm>
            <a:prstGeom prst="rect">
              <a:avLst/>
            </a:prstGeom>
            <a:solidFill>
              <a:srgbClr val="0092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黑体" panose="02010609060101010101" pitchFamily="49" charset="-122"/>
              </a:endParaRPr>
            </a:p>
          </p:txBody>
        </p:sp>
      </p:grpSp>
      <p:grpSp>
        <p:nvGrpSpPr>
          <p:cNvPr id="23" name="组合 22"/>
          <p:cNvGrpSpPr/>
          <p:nvPr/>
        </p:nvGrpSpPr>
        <p:grpSpPr>
          <a:xfrm>
            <a:off x="6567053" y="3941694"/>
            <a:ext cx="85916" cy="913769"/>
            <a:chOff x="6740981" y="2322962"/>
            <a:chExt cx="88941" cy="929954"/>
          </a:xfrm>
        </p:grpSpPr>
        <p:cxnSp>
          <p:nvCxnSpPr>
            <p:cNvPr id="24" name="直接连接符 23"/>
            <p:cNvCxnSpPr/>
            <p:nvPr>
              <p:custDataLst>
                <p:tags r:id="rId12"/>
              </p:custDataLst>
            </p:nvPr>
          </p:nvCxnSpPr>
          <p:spPr>
            <a:xfrm flipV="1">
              <a:off x="6785451" y="2322962"/>
              <a:ext cx="0" cy="9299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3"/>
              </p:custDataLst>
            </p:nvPr>
          </p:nvSpPr>
          <p:spPr>
            <a:xfrm>
              <a:off x="6740981" y="2322962"/>
              <a:ext cx="88941" cy="704850"/>
            </a:xfrm>
            <a:prstGeom prst="rect">
              <a:avLst/>
            </a:prstGeom>
            <a:solidFill>
              <a:srgbClr val="E870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黑体" panose="02010609060101010101" pitchFamily="49" charset="-122"/>
              </a:endParaRPr>
            </a:p>
          </p:txBody>
        </p:sp>
      </p:grpSp>
      <p:grpSp>
        <p:nvGrpSpPr>
          <p:cNvPr id="26" name="组合 25"/>
          <p:cNvGrpSpPr/>
          <p:nvPr/>
        </p:nvGrpSpPr>
        <p:grpSpPr>
          <a:xfrm>
            <a:off x="9493107" y="3015574"/>
            <a:ext cx="85916" cy="1763395"/>
            <a:chOff x="9627272" y="3238500"/>
            <a:chExt cx="88941" cy="763131"/>
          </a:xfrm>
        </p:grpSpPr>
        <p:cxnSp>
          <p:nvCxnSpPr>
            <p:cNvPr id="27" name="直接连接符 26"/>
            <p:cNvCxnSpPr/>
            <p:nvPr>
              <p:custDataLst>
                <p:tags r:id="rId14"/>
              </p:custDataLst>
            </p:nvPr>
          </p:nvCxnSpPr>
          <p:spPr>
            <a:xfrm flipV="1">
              <a:off x="9671741" y="3238500"/>
              <a:ext cx="3" cy="7631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custDataLst>
                <p:tags r:id="rId15"/>
              </p:custDataLst>
            </p:nvPr>
          </p:nvSpPr>
          <p:spPr>
            <a:xfrm>
              <a:off x="9627272" y="3238500"/>
              <a:ext cx="88941" cy="704850"/>
            </a:xfrm>
            <a:prstGeom prst="rect">
              <a:avLst/>
            </a:prstGeom>
            <a:solidFill>
              <a:srgbClr val="0089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黑体" panose="02010609060101010101" pitchFamily="49" charset="-122"/>
              </a:endParaRPr>
            </a:p>
          </p:txBody>
        </p:sp>
      </p:grpSp>
      <p:sp>
        <p:nvSpPr>
          <p:cNvPr id="29" name="文本框 28"/>
          <p:cNvSpPr txBox="1"/>
          <p:nvPr>
            <p:custDataLst>
              <p:tags r:id="rId16"/>
            </p:custDataLst>
          </p:nvPr>
        </p:nvSpPr>
        <p:spPr>
          <a:xfrm>
            <a:off x="3379870" y="3224206"/>
            <a:ext cx="1933099" cy="398780"/>
          </a:xfrm>
          <a:prstGeom prst="rect">
            <a:avLst/>
          </a:prstGeom>
          <a:noFill/>
        </p:spPr>
        <p:txBody>
          <a:bodyPr wrap="square" rtlCol="0">
            <a:spAutoFit/>
          </a:bodyPr>
          <a:lstStyle/>
          <a:p>
            <a:pPr algn="ctr"/>
            <a:r>
              <a:rPr lang="zh-CN" altLang="en-US" sz="2000" b="1" dirty="0">
                <a:solidFill>
                  <a:srgbClr val="0092C7"/>
                </a:solidFill>
                <a:latin typeface="黑体" panose="02010609060101010101" pitchFamily="49" charset="-122"/>
                <a:ea typeface="黑体" panose="02010609060101010101" pitchFamily="49" charset="-122"/>
              </a:rPr>
              <a:t>北方节节失利</a:t>
            </a:r>
            <a:endParaRPr lang="zh-CN" altLang="en-US" sz="2000" b="1" dirty="0">
              <a:solidFill>
                <a:srgbClr val="0092C7"/>
              </a:solidFill>
              <a:latin typeface="黑体" panose="02010609060101010101" pitchFamily="49" charset="-122"/>
              <a:ea typeface="黑体" panose="02010609060101010101" pitchFamily="49" charset="-122"/>
            </a:endParaRPr>
          </a:p>
        </p:txBody>
      </p:sp>
      <p:sp>
        <p:nvSpPr>
          <p:cNvPr id="30" name="文本框 29"/>
          <p:cNvSpPr txBox="1"/>
          <p:nvPr>
            <p:custDataLst>
              <p:tags r:id="rId17"/>
            </p:custDataLst>
          </p:nvPr>
        </p:nvSpPr>
        <p:spPr>
          <a:xfrm>
            <a:off x="8410431" y="2616795"/>
            <a:ext cx="2796549" cy="398780"/>
          </a:xfrm>
          <a:prstGeom prst="rect">
            <a:avLst/>
          </a:prstGeom>
          <a:noFill/>
        </p:spPr>
        <p:txBody>
          <a:bodyPr wrap="square" rtlCol="0">
            <a:spAutoFit/>
          </a:bodyPr>
          <a:lstStyle/>
          <a:p>
            <a:r>
              <a:rPr lang="zh-CN" altLang="en-US" sz="2000" b="1" dirty="0">
                <a:solidFill>
                  <a:srgbClr val="008972"/>
                </a:solidFill>
                <a:latin typeface="黑体" panose="02010609060101010101" pitchFamily="49" charset="-122"/>
                <a:ea typeface="黑体" panose="02010609060101010101" pitchFamily="49" charset="-122"/>
              </a:rPr>
              <a:t>南方投降，北方胜利</a:t>
            </a:r>
            <a:endParaRPr lang="zh-CN" altLang="en-US" sz="2000" b="1" dirty="0">
              <a:solidFill>
                <a:srgbClr val="008972"/>
              </a:solidFill>
              <a:latin typeface="黑体" panose="02010609060101010101" pitchFamily="49" charset="-122"/>
              <a:ea typeface="黑体" panose="02010609060101010101" pitchFamily="49" charset="-122"/>
            </a:endParaRPr>
          </a:p>
        </p:txBody>
      </p:sp>
      <p:sp>
        <p:nvSpPr>
          <p:cNvPr id="31" name="标题 1"/>
          <p:cNvSpPr txBox="1"/>
          <p:nvPr>
            <p:custDataLst>
              <p:tags r:id="rId18"/>
            </p:custDataLst>
          </p:nvPr>
        </p:nvSpPr>
        <p:spPr>
          <a:xfrm>
            <a:off x="477788" y="1988840"/>
            <a:ext cx="4198930" cy="791434"/>
          </a:xfrm>
          <a:prstGeom prst="rect">
            <a:avLst/>
          </a:prstGeom>
          <a:noFill/>
        </p:spPr>
        <p:txBody>
          <a:bodyPr wrap="square" rtlCol="0" anchor="b">
            <a:noAutofit/>
          </a:bodyPr>
          <a:lstStyle>
            <a:defPPr>
              <a:defRPr lang="zh-CN"/>
            </a:defPPr>
            <a:lvl1pPr>
              <a:lnSpc>
                <a:spcPct val="130000"/>
              </a:lnSpc>
              <a:defRPr sz="1200"/>
            </a:lvl1pPr>
          </a:lstStyle>
          <a:p>
            <a:pPr algn="ctr">
              <a:lnSpc>
                <a:spcPct val="150000"/>
              </a:lnSpc>
            </a:pPr>
            <a:r>
              <a:rPr lang="zh-CN" altLang="en-US" sz="1800" b="1" dirty="0">
                <a:solidFill>
                  <a:srgbClr val="663B72"/>
                </a:solidFill>
                <a:latin typeface="黑体" panose="02010609060101010101" pitchFamily="49" charset="-122"/>
                <a:ea typeface="黑体" panose="02010609060101010101" pitchFamily="49" charset="-122"/>
                <a:sym typeface="Arial" panose="020B0604020202020204" pitchFamily="34" charset="0"/>
              </a:rPr>
              <a:t>南方组成南部联盟并挑起内战，南部联盟军炮轰萨姆特要塞，挑起内战</a:t>
            </a:r>
            <a:r>
              <a:rPr lang="zh-CN" altLang="en-US" sz="1800" b="1" dirty="0" smtClean="0">
                <a:solidFill>
                  <a:srgbClr val="663B72"/>
                </a:solidFill>
                <a:latin typeface="黑体" panose="02010609060101010101" pitchFamily="49" charset="-122"/>
                <a:ea typeface="黑体" panose="02010609060101010101" pitchFamily="49" charset="-122"/>
                <a:sym typeface="Arial" panose="020B0604020202020204" pitchFamily="34" charset="0"/>
              </a:rPr>
              <a:t>。</a:t>
            </a:r>
            <a:endParaRPr lang="zh-CN" altLang="en-US" sz="1800" b="1" dirty="0">
              <a:solidFill>
                <a:srgbClr val="663B72"/>
              </a:solidFill>
              <a:latin typeface="黑体" panose="02010609060101010101" pitchFamily="49" charset="-122"/>
              <a:ea typeface="黑体" panose="02010609060101010101" pitchFamily="49" charset="-122"/>
              <a:sym typeface="Arial" panose="020B0604020202020204" pitchFamily="34" charset="0"/>
            </a:endParaRPr>
          </a:p>
        </p:txBody>
      </p:sp>
      <p:sp>
        <p:nvSpPr>
          <p:cNvPr id="32" name="文本框 31"/>
          <p:cNvSpPr txBox="1"/>
          <p:nvPr>
            <p:custDataLst>
              <p:tags r:id="rId19"/>
            </p:custDataLst>
          </p:nvPr>
        </p:nvSpPr>
        <p:spPr>
          <a:xfrm>
            <a:off x="1616874" y="4787225"/>
            <a:ext cx="1199953" cy="429895"/>
          </a:xfrm>
          <a:prstGeom prst="rect">
            <a:avLst/>
          </a:prstGeom>
          <a:noFill/>
        </p:spPr>
        <p:txBody>
          <a:bodyPr wrap="square" rtlCol="0">
            <a:spAutoFit/>
          </a:bodyPr>
          <a:lstStyle/>
          <a:p>
            <a:pPr algn="ctr">
              <a:lnSpc>
                <a:spcPct val="110000"/>
              </a:lnSpc>
            </a:pPr>
            <a:r>
              <a:rPr lang="en-US" altLang="zh-CN" sz="2000" b="1" dirty="0">
                <a:solidFill>
                  <a:srgbClr val="663B72"/>
                </a:solidFill>
                <a:latin typeface="微软雅黑" panose="020B0503020204020204" charset="-122"/>
                <a:ea typeface="微软雅黑" panose="020B0503020204020204" charset="-122"/>
                <a:sym typeface="Arial" panose="020B0604020202020204" pitchFamily="34" charset="0"/>
              </a:rPr>
              <a:t>1861</a:t>
            </a:r>
            <a:r>
              <a:rPr lang="zh-CN" altLang="en-US" sz="2000" b="1" dirty="0">
                <a:solidFill>
                  <a:srgbClr val="663B72"/>
                </a:solidFill>
                <a:latin typeface="微软雅黑" panose="020B0503020204020204" charset="-122"/>
                <a:ea typeface="微软雅黑" panose="020B0503020204020204" charset="-122"/>
                <a:sym typeface="Arial" panose="020B0604020202020204" pitchFamily="34" charset="0"/>
              </a:rPr>
              <a:t>年</a:t>
            </a:r>
            <a:endParaRPr lang="zh-CN" altLang="en-US" sz="2000" b="1" dirty="0">
              <a:solidFill>
                <a:srgbClr val="663B72"/>
              </a:solidFill>
              <a:latin typeface="微软雅黑" panose="020B0503020204020204" charset="-122"/>
              <a:ea typeface="微软雅黑" panose="020B0503020204020204" charset="-122"/>
              <a:sym typeface="Arial" panose="020B0604020202020204" pitchFamily="34" charset="0"/>
            </a:endParaRPr>
          </a:p>
        </p:txBody>
      </p:sp>
      <p:pic>
        <p:nvPicPr>
          <p:cNvPr id="33" name="图片 32" descr="1c950a7b02087bf45b3aae53f3d3572c10dfa9ec8b13ef8a"/>
          <p:cNvPicPr>
            <a:picLocks noChangeAspect="1"/>
          </p:cNvPicPr>
          <p:nvPr>
            <p:custDataLst>
              <p:tags r:id="rId20"/>
            </p:custDataLst>
          </p:nvPr>
        </p:nvPicPr>
        <p:blipFill rotWithShape="1">
          <a:blip r:embed="rId21"/>
          <a:srcRect r="11157" b="18886"/>
          <a:stretch>
            <a:fillRect/>
          </a:stretch>
        </p:blipFill>
        <p:spPr>
          <a:xfrm>
            <a:off x="1040476" y="3013608"/>
            <a:ext cx="2344547" cy="1400800"/>
          </a:xfrm>
          <a:prstGeom prst="rect">
            <a:avLst/>
          </a:prstGeom>
          <a:noFill/>
          <a:ln w="9525">
            <a:noFill/>
          </a:ln>
        </p:spPr>
      </p:pic>
      <p:sp>
        <p:nvSpPr>
          <p:cNvPr id="35" name="文本框 34"/>
          <p:cNvSpPr txBox="1"/>
          <p:nvPr>
            <p:custDataLst>
              <p:tags r:id="rId22"/>
            </p:custDataLst>
          </p:nvPr>
        </p:nvSpPr>
        <p:spPr>
          <a:xfrm>
            <a:off x="3810164" y="4787225"/>
            <a:ext cx="1072512" cy="398780"/>
          </a:xfrm>
          <a:prstGeom prst="rect">
            <a:avLst/>
          </a:prstGeom>
          <a:noFill/>
        </p:spPr>
        <p:txBody>
          <a:bodyPr wrap="square" rtlCol="0">
            <a:spAutoFit/>
          </a:bodyPr>
          <a:lstStyle/>
          <a:p>
            <a:pPr algn="ctr">
              <a:lnSpc>
                <a:spcPct val="100000"/>
              </a:lnSpc>
              <a:buClrTx/>
              <a:buSzTx/>
              <a:buNone/>
            </a:pPr>
            <a:r>
              <a:rPr lang="zh-CN" altLang="en-US" sz="2000" b="1" dirty="0">
                <a:solidFill>
                  <a:srgbClr val="0092C7"/>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rPr>
              <a:t>1862年</a:t>
            </a:r>
            <a:endParaRPr lang="zh-CN" altLang="en-US" sz="2000" b="1" dirty="0">
              <a:solidFill>
                <a:srgbClr val="0092C7"/>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endParaRPr>
          </a:p>
        </p:txBody>
      </p:sp>
      <p:sp>
        <p:nvSpPr>
          <p:cNvPr id="36" name="文本框 35"/>
          <p:cNvSpPr txBox="1"/>
          <p:nvPr>
            <p:custDataLst>
              <p:tags r:id="rId23"/>
            </p:custDataLst>
          </p:nvPr>
        </p:nvSpPr>
        <p:spPr>
          <a:xfrm>
            <a:off x="6117119" y="4756110"/>
            <a:ext cx="1072512" cy="429895"/>
          </a:xfrm>
          <a:prstGeom prst="rect">
            <a:avLst/>
          </a:prstGeom>
          <a:noFill/>
        </p:spPr>
        <p:txBody>
          <a:bodyPr wrap="square" rtlCol="0">
            <a:spAutoFit/>
          </a:bodyPr>
          <a:lstStyle/>
          <a:p>
            <a:pPr algn="ctr">
              <a:lnSpc>
                <a:spcPct val="110000"/>
              </a:lnSpc>
            </a:pPr>
            <a:r>
              <a:rPr lang="zh-CN" altLang="en-US" sz="2000" b="1" dirty="0">
                <a:solidFill>
                  <a:srgbClr val="E8706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rPr>
              <a:t>1863年</a:t>
            </a:r>
            <a:endParaRPr lang="zh-CN" altLang="en-US" sz="2000" b="1" dirty="0">
              <a:solidFill>
                <a:srgbClr val="E8706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endParaRPr>
          </a:p>
        </p:txBody>
      </p:sp>
      <p:sp>
        <p:nvSpPr>
          <p:cNvPr id="37" name="文本框 36"/>
          <p:cNvSpPr txBox="1"/>
          <p:nvPr>
            <p:custDataLst>
              <p:tags r:id="rId24"/>
            </p:custDataLst>
          </p:nvPr>
        </p:nvSpPr>
        <p:spPr>
          <a:xfrm>
            <a:off x="9174971" y="4778970"/>
            <a:ext cx="1072512" cy="429895"/>
          </a:xfrm>
          <a:prstGeom prst="rect">
            <a:avLst/>
          </a:prstGeom>
          <a:noFill/>
        </p:spPr>
        <p:txBody>
          <a:bodyPr wrap="square" rtlCol="0">
            <a:spAutoFit/>
          </a:bodyPr>
          <a:lstStyle/>
          <a:p>
            <a:pPr algn="ctr">
              <a:lnSpc>
                <a:spcPct val="110000"/>
              </a:lnSpc>
            </a:pPr>
            <a:r>
              <a:rPr lang="zh-CN" altLang="en-US" sz="2000" b="1" dirty="0">
                <a:solidFill>
                  <a:srgbClr val="008972"/>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rPr>
              <a:t>1865年</a:t>
            </a:r>
            <a:endParaRPr lang="zh-CN" altLang="en-US" sz="2000" b="1" dirty="0">
              <a:solidFill>
                <a:srgbClr val="008972"/>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Arial" panose="020B0604020202020204" pitchFamily="34" charset="0"/>
            </a:endParaRPr>
          </a:p>
        </p:txBody>
      </p:sp>
      <p:pic>
        <p:nvPicPr>
          <p:cNvPr id="38" name="Picture 2" descr="p-troiani099"/>
          <p:cNvPicPr>
            <a:picLocks noChangeAspect="1"/>
          </p:cNvPicPr>
          <p:nvPr>
            <p:custDataLst>
              <p:tags r:id="rId25"/>
            </p:custDataLst>
          </p:nvPr>
        </p:nvPicPr>
        <p:blipFill>
          <a:blip r:embed="rId26"/>
          <a:srcRect t="2245"/>
          <a:stretch>
            <a:fillRect/>
          </a:stretch>
        </p:blipFill>
        <p:spPr>
          <a:xfrm>
            <a:off x="8595423" y="3187611"/>
            <a:ext cx="1967199" cy="1226797"/>
          </a:xfrm>
          <a:prstGeom prst="rect">
            <a:avLst/>
          </a:prstGeom>
          <a:noFill/>
          <a:ln w="76200" cap="flat" cmpd="sng">
            <a:solidFill>
              <a:srgbClr val="000000"/>
            </a:solidFill>
            <a:prstDash val="solid"/>
            <a:miter/>
            <a:headEnd type="none" w="med" len="med"/>
            <a:tailEnd type="none" w="med" len="med"/>
          </a:ln>
        </p:spPr>
      </p:pic>
      <p:sp>
        <p:nvSpPr>
          <p:cNvPr id="39" name="文本框 38"/>
          <p:cNvSpPr txBox="1"/>
          <p:nvPr>
            <p:custDataLst>
              <p:tags r:id="rId27"/>
            </p:custDataLst>
          </p:nvPr>
        </p:nvSpPr>
        <p:spPr>
          <a:xfrm>
            <a:off x="5067828" y="2616795"/>
            <a:ext cx="3084366" cy="1014730"/>
          </a:xfrm>
          <a:prstGeom prst="rect">
            <a:avLst/>
          </a:prstGeom>
          <a:noFill/>
        </p:spPr>
        <p:txBody>
          <a:bodyPr wrap="square" rtlCol="0">
            <a:spAutoFit/>
          </a:bodyPr>
          <a:lstStyle/>
          <a:p>
            <a:pPr algn="ctr"/>
            <a:r>
              <a:rPr lang="zh-CN" altLang="en-US" sz="2000" b="1" dirty="0">
                <a:solidFill>
                  <a:srgbClr val="0092C7"/>
                </a:solidFill>
                <a:latin typeface="黑体" panose="02010609060101010101" pitchFamily="49" charset="-122"/>
                <a:ea typeface="黑体" panose="02010609060101010101" pitchFamily="49" charset="-122"/>
              </a:rPr>
              <a:t>《宅地法》</a:t>
            </a:r>
            <a:endParaRPr lang="zh-CN" altLang="en-US" sz="2000" b="1" dirty="0">
              <a:solidFill>
                <a:srgbClr val="0092C7"/>
              </a:solidFill>
              <a:latin typeface="黑体" panose="02010609060101010101" pitchFamily="49" charset="-122"/>
              <a:ea typeface="黑体" panose="02010609060101010101" pitchFamily="49" charset="-122"/>
            </a:endParaRPr>
          </a:p>
          <a:p>
            <a:pPr algn="ctr"/>
            <a:r>
              <a:rPr lang="zh-CN" altLang="en-US" sz="2000" b="1" dirty="0">
                <a:solidFill>
                  <a:srgbClr val="0092C7"/>
                </a:solidFill>
                <a:latin typeface="黑体" panose="02010609060101010101" pitchFamily="49" charset="-122"/>
                <a:ea typeface="黑体" panose="02010609060101010101" pitchFamily="49" charset="-122"/>
              </a:rPr>
              <a:t>《解放黑人奴隶宣言》</a:t>
            </a:r>
            <a:endParaRPr lang="zh-CN" altLang="en-US" sz="2000" b="1" dirty="0">
              <a:solidFill>
                <a:srgbClr val="0092C7"/>
              </a:solidFill>
              <a:latin typeface="黑体" panose="02010609060101010101" pitchFamily="49" charset="-122"/>
              <a:ea typeface="黑体" panose="02010609060101010101" pitchFamily="49" charset="-122"/>
            </a:endParaRPr>
          </a:p>
          <a:p>
            <a:pPr algn="ctr"/>
            <a:r>
              <a:rPr lang="zh-CN" altLang="en-US" sz="2000" b="1" dirty="0">
                <a:solidFill>
                  <a:srgbClr val="0092C7"/>
                </a:solidFill>
                <a:latin typeface="黑体" panose="02010609060101010101" pitchFamily="49" charset="-122"/>
                <a:ea typeface="黑体" panose="02010609060101010101" pitchFamily="49" charset="-122"/>
              </a:rPr>
              <a:t>扭转局势</a:t>
            </a:r>
            <a:endParaRPr lang="zh-CN" altLang="en-US" sz="2000" b="1" dirty="0">
              <a:solidFill>
                <a:srgbClr val="0092C7"/>
              </a:solidFill>
              <a:latin typeface="黑体" panose="02010609060101010101" pitchFamily="49" charset="-122"/>
              <a:ea typeface="黑体" panose="02010609060101010101" pitchFamily="49" charset="-122"/>
            </a:endParaRPr>
          </a:p>
        </p:txBody>
      </p:sp>
      <p:sp>
        <p:nvSpPr>
          <p:cNvPr id="34" name="文本框 2"/>
          <p:cNvSpPr txBox="1"/>
          <p:nvPr>
            <p:custDataLst>
              <p:tags r:id="rId28"/>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29" grpId="0"/>
      <p:bldP spid="30" grpId="0"/>
      <p:bldP spid="35" grpId="0"/>
      <p:bldP spid="36" grpId="0"/>
      <p:bldP spid="37"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13"/>
          <p:cNvPicPr>
            <a:picLocks noChangeAspect="1"/>
          </p:cNvPicPr>
          <p:nvPr>
            <p:custDataLst>
              <p:tags r:id="rId1"/>
            </p:custDataLst>
          </p:nvPr>
        </p:nvPicPr>
        <p:blipFill>
          <a:blip r:embed="rId2"/>
          <a:stretch>
            <a:fillRect/>
          </a:stretch>
        </p:blipFill>
        <p:spPr>
          <a:xfrm>
            <a:off x="6833493" y="1268347"/>
            <a:ext cx="4801870" cy="4733925"/>
          </a:xfrm>
          <a:prstGeom prst="rect">
            <a:avLst/>
          </a:prstGeom>
          <a:noFill/>
          <a:ln>
            <a:noFill/>
          </a:ln>
        </p:spPr>
      </p:pic>
      <p:sp>
        <p:nvSpPr>
          <p:cNvPr id="100" name="文本框 99"/>
          <p:cNvSpPr txBox="1"/>
          <p:nvPr>
            <p:custDataLst>
              <p:tags r:id="rId3"/>
            </p:custDataLst>
          </p:nvPr>
        </p:nvSpPr>
        <p:spPr>
          <a:xfrm>
            <a:off x="487505" y="1246599"/>
            <a:ext cx="6184559" cy="1384995"/>
          </a:xfrm>
          <a:prstGeom prst="rect">
            <a:avLst/>
          </a:prstGeom>
          <a:solidFill>
            <a:schemeClr val="accent1">
              <a:lumMod val="20000"/>
              <a:lumOff val="80000"/>
            </a:schemeClr>
          </a:solidFill>
          <a:ln w="9525">
            <a:noFill/>
          </a:ln>
        </p:spPr>
        <p:txBody>
          <a:bodyPr wrap="square">
            <a:spAutoFit/>
          </a:bodyPr>
          <a:lstStyle>
            <a:defPPr>
              <a:defRPr lang="zh-CN"/>
            </a:defPPr>
            <a:lvl1pPr>
              <a:lnSpc>
                <a:spcPct val="150000"/>
              </a:lnSpc>
              <a:defRPr sz="3600" b="1">
                <a:solidFill>
                  <a:schemeClr val="tx2"/>
                </a:solidFill>
                <a:latin typeface="黑体" panose="02010609060101010101" pitchFamily="49" charset="-122"/>
                <a:ea typeface="黑体" panose="02010609060101010101" pitchFamily="49" charset="-122"/>
              </a:defRPr>
            </a:lvl1pPr>
          </a:lstStyle>
          <a:p>
            <a:pPr algn="just"/>
            <a:r>
              <a:rPr lang="zh-CN" sz="2800" dirty="0"/>
              <a:t>【合作探究</a:t>
            </a:r>
            <a:r>
              <a:rPr lang="en-US" altLang="zh-CN" sz="2800" dirty="0"/>
              <a:t>3</a:t>
            </a:r>
            <a:r>
              <a:rPr lang="zh-CN" sz="2800" dirty="0"/>
              <a:t>】以小组为</a:t>
            </a:r>
            <a:r>
              <a:rPr lang="zh-CN" sz="2800" dirty="0" smtClean="0"/>
              <a:t>单位</a:t>
            </a:r>
            <a:r>
              <a:rPr lang="zh-CN" sz="2800" dirty="0"/>
              <a:t>，根据提示词，讨论</a:t>
            </a:r>
            <a:r>
              <a:rPr lang="zh-CN" sz="2800" dirty="0" smtClean="0"/>
              <a:t>北方获胜</a:t>
            </a:r>
            <a:r>
              <a:rPr lang="zh-CN" sz="2800" dirty="0"/>
              <a:t>的原因有哪些？</a:t>
            </a:r>
            <a:endParaRPr lang="zh-CN" sz="2800" dirty="0"/>
          </a:p>
        </p:txBody>
      </p:sp>
      <p:sp>
        <p:nvSpPr>
          <p:cNvPr id="4" name="Text Box 4"/>
          <p:cNvSpPr txBox="1"/>
          <p:nvPr>
            <p:custDataLst>
              <p:tags r:id="rId4"/>
            </p:custDataLst>
          </p:nvPr>
        </p:nvSpPr>
        <p:spPr>
          <a:xfrm>
            <a:off x="479376" y="2694776"/>
            <a:ext cx="5761038" cy="521970"/>
          </a:xfrm>
          <a:prstGeom prst="rect">
            <a:avLst/>
          </a:prstGeom>
          <a:noFill/>
          <a:ln w="9525">
            <a:noFill/>
          </a:ln>
        </p:spPr>
        <p:txBody>
          <a:bodyPr>
            <a:spAutoFit/>
          </a:bodyPr>
          <a:lstStyle/>
          <a:p>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A.</a:t>
            </a:r>
            <a:r>
              <a:rPr lang="zh-CN" altLang="en-US"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北方</a:t>
            </a:r>
            <a:r>
              <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rPr>
              <a:t>实力远远超过南方</a:t>
            </a:r>
            <a:endPar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sp>
        <p:nvSpPr>
          <p:cNvPr id="5" name="Text Box 5"/>
          <p:cNvSpPr txBox="1"/>
          <p:nvPr>
            <p:custDataLst>
              <p:tags r:id="rId5"/>
            </p:custDataLst>
          </p:nvPr>
        </p:nvSpPr>
        <p:spPr>
          <a:xfrm>
            <a:off x="479376" y="3344063"/>
            <a:ext cx="5761038" cy="519113"/>
          </a:xfrm>
          <a:prstGeom prst="rect">
            <a:avLst/>
          </a:prstGeom>
          <a:noFill/>
          <a:ln w="9525">
            <a:noFill/>
          </a:ln>
        </p:spPr>
        <p:txBody>
          <a:bodyPr>
            <a:spAutoFit/>
          </a:bodyPr>
          <a:lstStyle/>
          <a:p>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B.</a:t>
            </a:r>
            <a:r>
              <a:rPr lang="zh-CN" altLang="en-US"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林肯</a:t>
            </a:r>
            <a:r>
              <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rPr>
              <a:t>政府的正确领导</a:t>
            </a:r>
            <a:endPar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sp>
        <p:nvSpPr>
          <p:cNvPr id="6" name="Text Box 6"/>
          <p:cNvSpPr txBox="1"/>
          <p:nvPr>
            <p:custDataLst>
              <p:tags r:id="rId6"/>
            </p:custDataLst>
          </p:nvPr>
        </p:nvSpPr>
        <p:spPr>
          <a:xfrm>
            <a:off x="479376" y="4136226"/>
            <a:ext cx="5761038" cy="519112"/>
          </a:xfrm>
          <a:prstGeom prst="rect">
            <a:avLst/>
          </a:prstGeom>
          <a:noFill/>
          <a:ln w="9525">
            <a:noFill/>
          </a:ln>
        </p:spPr>
        <p:txBody>
          <a:bodyPr>
            <a:spAutoFit/>
          </a:bodyPr>
          <a:lstStyle/>
          <a:p>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C.</a:t>
            </a:r>
            <a:r>
              <a:rPr lang="zh-CN" altLang="en-US"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广大</a:t>
            </a:r>
            <a:r>
              <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rPr>
              <a:t>士兵的英勇作战</a:t>
            </a:r>
            <a:endPar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sp>
        <p:nvSpPr>
          <p:cNvPr id="7" name="Text Box 7"/>
          <p:cNvSpPr txBox="1"/>
          <p:nvPr>
            <p:custDataLst>
              <p:tags r:id="rId7"/>
            </p:custDataLst>
          </p:nvPr>
        </p:nvSpPr>
        <p:spPr>
          <a:xfrm>
            <a:off x="479376" y="4855363"/>
            <a:ext cx="5761038" cy="519113"/>
          </a:xfrm>
          <a:prstGeom prst="rect">
            <a:avLst/>
          </a:prstGeom>
          <a:noFill/>
          <a:ln w="9525">
            <a:noFill/>
          </a:ln>
        </p:spPr>
        <p:txBody>
          <a:bodyPr>
            <a:spAutoFit/>
          </a:bodyPr>
          <a:lstStyle/>
          <a:p>
            <a:r>
              <a:rPr lang="en-US" altLang="zh-CN"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D.</a:t>
            </a:r>
            <a:r>
              <a:rPr lang="zh-CN" altLang="en-US"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广大</a:t>
            </a:r>
            <a:r>
              <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rPr>
              <a:t>人民群众和黑奴的支持</a:t>
            </a:r>
            <a:endParaRPr lang="zh-CN" altLang="en-US" sz="2800" b="1"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sp>
        <p:nvSpPr>
          <p:cNvPr id="12" name="文本框 1"/>
          <p:cNvSpPr txBox="1"/>
          <p:nvPr>
            <p:custDataLst>
              <p:tags r:id="rId8"/>
            </p:custDataLst>
          </p:nvPr>
        </p:nvSpPr>
        <p:spPr>
          <a:xfrm>
            <a:off x="479376" y="5571326"/>
            <a:ext cx="6440170" cy="521970"/>
          </a:xfrm>
          <a:prstGeom prst="rect">
            <a:avLst/>
          </a:prstGeom>
          <a:noFill/>
          <a:ln w="9525">
            <a:noFill/>
          </a:ln>
        </p:spPr>
        <p:txBody>
          <a:bodyPr wrap="none">
            <a:spAutoFit/>
          </a:bodyPr>
          <a:lstStyle/>
          <a:p>
            <a:r>
              <a:rPr lang="zh-CN" altLang="en-US" sz="2800" b="1" dirty="0" smtClean="0">
                <a:solidFill>
                  <a:schemeClr val="tx1"/>
                </a:solidFill>
                <a:latin typeface="黑体" panose="02010609060101010101" pitchFamily="49" charset="-122"/>
                <a:ea typeface="黑体" panose="02010609060101010101" pitchFamily="49" charset="-122"/>
              </a:rPr>
              <a:t>E</a:t>
            </a:r>
            <a:r>
              <a:rPr lang="en-US" altLang="zh-CN" sz="2800" b="1" dirty="0" smtClean="0">
                <a:solidFill>
                  <a:schemeClr val="tx1"/>
                </a:solidFill>
                <a:latin typeface="黑体" panose="02010609060101010101" pitchFamily="49" charset="-122"/>
                <a:ea typeface="黑体" panose="02010609060101010101" pitchFamily="49" charset="-122"/>
              </a:rPr>
              <a:t>.</a:t>
            </a:r>
            <a:r>
              <a:rPr lang="zh-CN" altLang="en-US" sz="2800" b="1" dirty="0" smtClean="0">
                <a:solidFill>
                  <a:schemeClr val="tx1"/>
                </a:solidFill>
                <a:latin typeface="黑体" panose="02010609060101010101" pitchFamily="49" charset="-122"/>
                <a:ea typeface="黑体" panose="02010609060101010101" pitchFamily="49" charset="-122"/>
                <a:cs typeface="新宋体" panose="02010609030101010101" charset="-122"/>
              </a:rPr>
              <a:t>北</a:t>
            </a:r>
            <a:r>
              <a:rPr lang="zh-CN" altLang="en-US" sz="2800" b="1" dirty="0" smtClean="0">
                <a:latin typeface="黑体" panose="02010609060101010101" pitchFamily="49" charset="-122"/>
                <a:ea typeface="黑体" panose="02010609060101010101" pitchFamily="49" charset="-122"/>
                <a:cs typeface="新宋体" panose="02010609030101010101" charset="-122"/>
              </a:rPr>
              <a:t>方</a:t>
            </a:r>
            <a:r>
              <a:rPr lang="zh-CN" altLang="en-US" sz="2800" b="1" dirty="0">
                <a:latin typeface="黑体" panose="02010609060101010101" pitchFamily="49" charset="-122"/>
                <a:ea typeface="黑体" panose="02010609060101010101" pitchFamily="49" charset="-122"/>
                <a:cs typeface="新宋体" panose="02010609030101010101" charset="-122"/>
              </a:rPr>
              <a:t>资本主义经济代表先进的生产力</a:t>
            </a:r>
            <a:endParaRPr lang="zh-CN" altLang="en-US" sz="2800" b="1" dirty="0">
              <a:latin typeface="黑体" panose="02010609060101010101" pitchFamily="49" charset="-122"/>
              <a:ea typeface="黑体" panose="02010609060101010101" pitchFamily="49" charset="-122"/>
              <a:cs typeface="新宋体" panose="02010609030101010101" charset="-122"/>
            </a:endParaRPr>
          </a:p>
        </p:txBody>
      </p:sp>
      <p:sp>
        <p:nvSpPr>
          <p:cNvPr id="10" name="文本框 2"/>
          <p:cNvSpPr txBox="1"/>
          <p:nvPr>
            <p:custDataLst>
              <p:tags r:id="rId9"/>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iterate type="lt">
                                    <p:tmAbs val="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0"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1" name="coin.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1" name="coin.wav"/>
                                        </p:tgtEl>
                                      </p:cMediaNode>
                                    </p:audio>
                                  </p:sub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to="" calcmode="lin" valueType="num">
                                      <p:cBhvr>
                                        <p:cTn id="3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30722"/>
          <p:cNvSpPr/>
          <p:nvPr>
            <p:custDataLst>
              <p:tags r:id="rId1"/>
            </p:custDataLst>
          </p:nvPr>
        </p:nvSpPr>
        <p:spPr>
          <a:xfrm>
            <a:off x="695398" y="5805264"/>
            <a:ext cx="1296145" cy="52322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lvl="0" eaLnBrk="0" hangingPunct="0">
              <a:spcBef>
                <a:spcPct val="50000"/>
              </a:spcBef>
            </a:pPr>
            <a:r>
              <a:rPr lang="zh-CN" altLang="en-US" sz="2800" dirty="0">
                <a:solidFill>
                  <a:srgbClr val="0000FF"/>
                </a:solidFill>
                <a:latin typeface="黑体" panose="02010609060101010101" pitchFamily="49" charset="-122"/>
                <a:ea typeface="黑体" panose="02010609060101010101" pitchFamily="49" charset="-122"/>
              </a:rPr>
              <a:t>性质：</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62466" name="文本框 30723"/>
          <p:cNvSpPr txBox="1"/>
          <p:nvPr>
            <p:custDataLst>
              <p:tags r:id="rId2"/>
            </p:custDataLst>
          </p:nvPr>
        </p:nvSpPr>
        <p:spPr>
          <a:xfrm>
            <a:off x="1770063" y="5805264"/>
            <a:ext cx="7964488" cy="523220"/>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eaLnBrk="0" hangingPunct="0"/>
            <a:r>
              <a:rPr lang="zh-CN" altLang="en-US" sz="2800" dirty="0">
                <a:solidFill>
                  <a:schemeClr val="tx1"/>
                </a:solidFill>
                <a:latin typeface="黑体" panose="02010609060101010101" pitchFamily="49" charset="-122"/>
                <a:ea typeface="黑体" panose="02010609060101010101" pitchFamily="49" charset="-122"/>
              </a:rPr>
              <a:t>美国历史上的</a:t>
            </a:r>
            <a:r>
              <a:rPr lang="zh-CN" altLang="en-US" sz="2800" u="sng" dirty="0">
                <a:solidFill>
                  <a:schemeClr val="tx1"/>
                </a:solidFill>
                <a:latin typeface="黑体" panose="02010609060101010101" pitchFamily="49" charset="-122"/>
                <a:ea typeface="黑体" panose="02010609060101010101" pitchFamily="49" charset="-122"/>
              </a:rPr>
              <a:t>第二次资产阶级革命</a:t>
            </a:r>
            <a:endParaRPr lang="zh-CN" altLang="en-US" sz="2800" u="sng" dirty="0">
              <a:solidFill>
                <a:schemeClr val="tx1"/>
              </a:solidFill>
              <a:latin typeface="黑体" panose="02010609060101010101" pitchFamily="49" charset="-122"/>
              <a:ea typeface="黑体" panose="02010609060101010101" pitchFamily="49" charset="-122"/>
            </a:endParaRPr>
          </a:p>
        </p:txBody>
      </p:sp>
      <p:sp>
        <p:nvSpPr>
          <p:cNvPr id="62467" name="文本框 30724"/>
          <p:cNvSpPr/>
          <p:nvPr>
            <p:custDataLst>
              <p:tags r:id="rId3"/>
            </p:custDataLst>
          </p:nvPr>
        </p:nvSpPr>
        <p:spPr>
          <a:xfrm>
            <a:off x="695399" y="4803703"/>
            <a:ext cx="1577975" cy="52322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lvl="0" eaLnBrk="0" hangingPunct="0">
              <a:spcBef>
                <a:spcPct val="50000"/>
              </a:spcBef>
            </a:pPr>
            <a:r>
              <a:rPr lang="zh-CN" altLang="en-US" sz="2800" dirty="0">
                <a:solidFill>
                  <a:srgbClr val="0000FF"/>
                </a:solidFill>
                <a:latin typeface="黑体" panose="02010609060101010101" pitchFamily="49" charset="-122"/>
                <a:ea typeface="黑体" panose="02010609060101010101" pitchFamily="49" charset="-122"/>
              </a:rPr>
              <a:t>意义</a:t>
            </a:r>
            <a:r>
              <a:rPr lang="zh-CN" altLang="en-US" sz="2800" dirty="0">
                <a:solidFill>
                  <a:srgbClr val="0000FF"/>
                </a:solidFill>
                <a:latin typeface="黑体" panose="02010609060101010101" pitchFamily="49" charset="-122"/>
                <a:ea typeface="黑体" panose="02010609060101010101" pitchFamily="49" charset="-122"/>
              </a:rPr>
              <a:t>：</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62468" name="文本框 30725"/>
          <p:cNvSpPr/>
          <p:nvPr>
            <p:custDataLst>
              <p:tags r:id="rId4"/>
            </p:custDataLst>
          </p:nvPr>
        </p:nvSpPr>
        <p:spPr>
          <a:xfrm>
            <a:off x="1770063" y="4803703"/>
            <a:ext cx="9690735" cy="954107"/>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L="44450" lvl="0" indent="-44450" algn="just" eaLnBrk="0" hangingPunct="0">
              <a:buClr>
                <a:schemeClr val="tx1"/>
              </a:buClr>
            </a:pPr>
            <a:r>
              <a:rPr sz="2800" dirty="0" smtClean="0">
                <a:latin typeface="黑体" panose="02010609060101010101" pitchFamily="49" charset="-122"/>
                <a:ea typeface="黑体" panose="02010609060101010101" pitchFamily="49" charset="-122"/>
                <a:sym typeface="+mn-ea"/>
              </a:rPr>
              <a:t>废除了黑人奴隶制</a:t>
            </a:r>
            <a:r>
              <a:rPr sz="2800" dirty="0">
                <a:latin typeface="黑体" panose="02010609060101010101" pitchFamily="49" charset="-122"/>
                <a:ea typeface="黑体" panose="02010609060101010101" pitchFamily="49" charset="-122"/>
                <a:sym typeface="+mn-ea"/>
              </a:rPr>
              <a:t>，清除了资本主义发展的最大障碍；</a:t>
            </a:r>
            <a:r>
              <a:rPr lang="zh-CN" altLang="en-US" sz="2800" dirty="0">
                <a:solidFill>
                  <a:schemeClr val="tx1"/>
                </a:solidFill>
                <a:latin typeface="黑体" panose="02010609060101010101" pitchFamily="49" charset="-122"/>
                <a:ea typeface="黑体" panose="02010609060101010101" pitchFamily="49" charset="-122"/>
              </a:rPr>
              <a:t>维护了国家统一，为以后经济的迅速发展创造了条件。</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62469" name="文本框 4"/>
          <p:cNvSpPr txBox="1"/>
          <p:nvPr>
            <p:custDataLst>
              <p:tags r:id="rId5"/>
            </p:custDataLst>
          </p:nvPr>
        </p:nvSpPr>
        <p:spPr>
          <a:xfrm>
            <a:off x="773113" y="1772816"/>
            <a:ext cx="10693400" cy="1505027"/>
          </a:xfrm>
          <a:prstGeom prst="rect">
            <a:avLst/>
          </a:prstGeom>
          <a:noFill/>
          <a:ln w="38100" cap="rnd" cmpd="sng">
            <a:solidFill>
              <a:schemeClr val="bg1">
                <a:lumMod val="85000"/>
              </a:schemeClr>
            </a:solidFill>
            <a:prstDash val="sysDot"/>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lnSpc>
                <a:spcPct val="90000"/>
              </a:lnSpc>
            </a:pPr>
            <a:r>
              <a:rPr lang="en-US" altLang="zh-CN" sz="3000" dirty="0">
                <a:latin typeface="幼圆" panose="02010509060101010101" charset="-122"/>
                <a:ea typeface="幼圆" panose="02010509060101010101" charset="-122"/>
                <a:sym typeface="Arial" panose="020B0604020202020204" pitchFamily="34" charset="0"/>
              </a:rPr>
              <a:t> </a:t>
            </a:r>
            <a:r>
              <a:rPr lang="en-US" altLang="zh-CN" sz="3000" dirty="0" smtClean="0">
                <a:latin typeface="幼圆" panose="02010509060101010101" charset="-122"/>
                <a:ea typeface="幼圆" panose="02010509060101010101" charset="-122"/>
                <a:sym typeface="Arial" panose="020B0604020202020204" pitchFamily="34" charset="0"/>
              </a:rPr>
              <a:t>  </a:t>
            </a:r>
            <a:r>
              <a:rPr lang="zh-CN" altLang="en-US" sz="2400" dirty="0" smtClean="0">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美国</a:t>
            </a:r>
            <a:r>
              <a:rPr lang="zh-CN" altLang="en-US" sz="2400" dirty="0">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南北战争</a:t>
            </a:r>
            <a:r>
              <a:rPr lang="zh-CN" altLang="en-US" sz="2400" dirty="0">
                <a:solidFill>
                  <a:srgbClr val="FF0000"/>
                </a:solidFill>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粉碎了奴隶主的反动势力</a:t>
            </a:r>
            <a:r>
              <a:rPr lang="zh-CN" altLang="en-US" sz="2400" dirty="0">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，从而</a:t>
            </a:r>
            <a:r>
              <a:rPr lang="zh-CN" altLang="en-US" sz="2400" dirty="0">
                <a:solidFill>
                  <a:srgbClr val="FF0000"/>
                </a:solidFill>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维护了美国的统一</a:t>
            </a:r>
            <a:r>
              <a:rPr lang="zh-CN" altLang="en-US" sz="2400" dirty="0">
                <a:latin typeface="黑体" panose="02010609060101010101" pitchFamily="49" charset="-122"/>
                <a:ea typeface="黑体" panose="02010609060101010101" pitchFamily="49" charset="-122"/>
                <a:cs typeface="新宋体" panose="02010609030101010101" charset="-122"/>
                <a:sym typeface="Arial" panose="020B0604020202020204" pitchFamily="34" charset="0"/>
              </a:rPr>
              <a:t>……如果美国分裂成了两个或者更多的国家，或者北方没有赢得胜利，美国就不可能成为20世纪世界第一强国。</a:t>
            </a:r>
            <a:r>
              <a:rPr lang="zh-CN" altLang="en-US"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      </a:t>
            </a:r>
            <a:endParaRPr lang="zh-CN" altLang="en-US"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endParaRPr>
          </a:p>
          <a:p>
            <a:pPr marR="0" lvl="0" algn="r">
              <a:lnSpc>
                <a:spcPct val="90000"/>
              </a:lnSpc>
            </a:pPr>
            <a:r>
              <a:rPr lang="zh-CN" altLang="en-US"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                                </a:t>
            </a:r>
            <a:r>
              <a:rPr lang="en-US" altLang="zh-CN"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            </a:t>
            </a:r>
            <a:r>
              <a:rPr lang="zh-CN" altLang="en-US"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——《大国崛起》</a:t>
            </a:r>
            <a:endParaRPr lang="zh-CN" altLang="en-US" sz="24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endParaRPr>
          </a:p>
        </p:txBody>
      </p:sp>
      <p:sp>
        <p:nvSpPr>
          <p:cNvPr id="62470" name="文本框 5"/>
          <p:cNvSpPr txBox="1"/>
          <p:nvPr>
            <p:custDataLst>
              <p:tags r:id="rId6"/>
            </p:custDataLst>
          </p:nvPr>
        </p:nvSpPr>
        <p:spPr>
          <a:xfrm>
            <a:off x="767398" y="3396615"/>
            <a:ext cx="10693400" cy="1292662"/>
          </a:xfrm>
          <a:prstGeom prst="rect">
            <a:avLst/>
          </a:prstGeom>
          <a:noFill/>
          <a:ln w="38100" cmpd="sng">
            <a:solidFill>
              <a:schemeClr val="bg1">
                <a:lumMod val="85000"/>
              </a:schemeClr>
            </a:solidFill>
            <a:prstDash val="sysDot"/>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r>
              <a:rPr lang="en-US" altLang="zh-CN" sz="3000" dirty="0">
                <a:latin typeface="幼圆" panose="02010509060101010101" charset="-122"/>
                <a:ea typeface="幼圆" panose="02010509060101010101" charset="-122"/>
              </a:rPr>
              <a:t> </a:t>
            </a:r>
            <a:r>
              <a:rPr lang="en-US" altLang="zh-CN" sz="3000" dirty="0" smtClean="0">
                <a:latin typeface="幼圆" panose="02010509060101010101" charset="-122"/>
                <a:ea typeface="幼圆" panose="02010509060101010101" charset="-122"/>
              </a:rPr>
              <a:t>  </a:t>
            </a:r>
            <a:r>
              <a:rPr lang="zh-CN" altLang="en-US" sz="2400" dirty="0" smtClean="0">
                <a:latin typeface="黑体" panose="02010609060101010101" pitchFamily="49" charset="-122"/>
                <a:ea typeface="黑体" panose="02010609060101010101" pitchFamily="49" charset="-122"/>
                <a:cs typeface="新宋体" panose="02010609030101010101" charset="-122"/>
              </a:rPr>
              <a:t>在</a:t>
            </a:r>
            <a:r>
              <a:rPr lang="zh-CN" altLang="en-US" sz="2400" dirty="0">
                <a:latin typeface="黑体" panose="02010609060101010101" pitchFamily="49" charset="-122"/>
                <a:ea typeface="黑体" panose="02010609060101010101" pitchFamily="49" charset="-122"/>
                <a:cs typeface="新宋体" panose="02010609030101010101" charset="-122"/>
              </a:rPr>
              <a:t>南北战争以后的几十年中，</a:t>
            </a:r>
            <a:r>
              <a:rPr lang="zh-CN" altLang="en-US" sz="2400" dirty="0">
                <a:solidFill>
                  <a:srgbClr val="FF0000"/>
                </a:solidFill>
                <a:latin typeface="黑体" panose="02010609060101010101" pitchFamily="49" charset="-122"/>
                <a:ea typeface="黑体" panose="02010609060101010101" pitchFamily="49" charset="-122"/>
                <a:cs typeface="新宋体" panose="02010609030101010101" charset="-122"/>
              </a:rPr>
              <a:t>美国经历了最惊人的经济发展</a:t>
            </a:r>
            <a:r>
              <a:rPr lang="zh-CN" altLang="en-US" sz="2400" dirty="0">
                <a:latin typeface="黑体" panose="02010609060101010101" pitchFamily="49" charset="-122"/>
                <a:ea typeface="黑体" panose="02010609060101010101" pitchFamily="49" charset="-122"/>
                <a:cs typeface="新宋体" panose="02010609030101010101" charset="-122"/>
              </a:rPr>
              <a:t>。……1860年，美国在世界工业国家中排在第四位，而到1894年时却跃居首位。</a:t>
            </a:r>
            <a:endParaRPr lang="zh-CN" altLang="en-US" sz="2400" dirty="0">
              <a:latin typeface="黑体" panose="02010609060101010101" pitchFamily="49" charset="-122"/>
              <a:ea typeface="黑体" panose="02010609060101010101" pitchFamily="49" charset="-122"/>
              <a:cs typeface="新宋体" panose="02010609030101010101" charset="-122"/>
            </a:endParaRPr>
          </a:p>
          <a:p>
            <a:pPr marR="0" lvl="0" algn="r"/>
            <a:r>
              <a:rPr lang="zh-CN" altLang="en-US" sz="2400" dirty="0">
                <a:latin typeface="黑体" panose="02010609060101010101" pitchFamily="49" charset="-122"/>
                <a:ea typeface="黑体" panose="02010609060101010101" pitchFamily="49" charset="-122"/>
                <a:cs typeface="新宋体" panose="02010609030101010101" charset="-122"/>
              </a:rPr>
              <a:t>              </a:t>
            </a:r>
            <a:r>
              <a:rPr lang="en-US" altLang="zh-CN" sz="2400" dirty="0">
                <a:latin typeface="黑体" panose="02010609060101010101" pitchFamily="49" charset="-122"/>
                <a:ea typeface="黑体" panose="02010609060101010101" pitchFamily="49" charset="-122"/>
                <a:cs typeface="新宋体" panose="02010609030101010101" charset="-122"/>
              </a:rPr>
              <a:t>              </a:t>
            </a:r>
            <a:r>
              <a:rPr lang="zh-CN" altLang="en-US" sz="2400" dirty="0">
                <a:latin typeface="黑体" panose="02010609060101010101" pitchFamily="49" charset="-122"/>
                <a:ea typeface="黑体" panose="02010609060101010101" pitchFamily="49" charset="-122"/>
                <a:cs typeface="新宋体" panose="02010609030101010101" charset="-122"/>
              </a:rPr>
              <a:t>——斯塔夫理阿诺斯《全球通史》</a:t>
            </a:r>
            <a:endParaRPr lang="zh-CN" altLang="en-US" sz="2400" dirty="0">
              <a:latin typeface="黑体" panose="02010609060101010101" pitchFamily="49" charset="-122"/>
              <a:ea typeface="黑体" panose="02010609060101010101" pitchFamily="49" charset="-122"/>
              <a:cs typeface="新宋体" panose="02010609030101010101" charset="-122"/>
            </a:endParaRPr>
          </a:p>
        </p:txBody>
      </p:sp>
      <p:sp>
        <p:nvSpPr>
          <p:cNvPr id="27" name="矩形 18"/>
          <p:cNvSpPr/>
          <p:nvPr>
            <p:custDataLst>
              <p:tags r:id="rId7"/>
            </p:custDataLst>
          </p:nvPr>
        </p:nvSpPr>
        <p:spPr>
          <a:xfrm>
            <a:off x="405873" y="971648"/>
            <a:ext cx="11406807" cy="738664"/>
          </a:xfrm>
          <a:prstGeom prst="rect">
            <a:avLst/>
          </a:prstGeom>
          <a:solidFill>
            <a:schemeClr val="accent1">
              <a:lumMod val="20000"/>
              <a:lumOff val="80000"/>
            </a:schemeClr>
          </a:solidFill>
          <a:ln w="9525">
            <a:noFill/>
          </a:ln>
        </p:spPr>
        <p:txBody>
          <a:bodyPr wrap="square">
            <a:spAutoFit/>
          </a:bodyPr>
          <a:lstStyle/>
          <a:p>
            <a:pPr algn="just">
              <a:lnSpc>
                <a:spcPct val="150000"/>
              </a:lnSpc>
            </a:pPr>
            <a:r>
              <a:rPr lang="zh-CN" altLang="zh-CN" sz="2800" b="1" dirty="0">
                <a:solidFill>
                  <a:schemeClr val="tx2"/>
                </a:solidFill>
                <a:latin typeface="黑体" panose="02010609060101010101" pitchFamily="49" charset="-122"/>
                <a:ea typeface="黑体" panose="02010609060101010101" pitchFamily="49" charset="-122"/>
                <a:sym typeface="+mn-ea"/>
              </a:rPr>
              <a:t>【合作探究</a:t>
            </a:r>
            <a:r>
              <a:rPr lang="en-US" altLang="zh-CN" sz="2800" b="1" dirty="0">
                <a:solidFill>
                  <a:schemeClr val="tx2"/>
                </a:solidFill>
                <a:latin typeface="黑体" panose="02010609060101010101" pitchFamily="49" charset="-122"/>
                <a:ea typeface="黑体" panose="02010609060101010101" pitchFamily="49" charset="-122"/>
                <a:sym typeface="+mn-ea"/>
              </a:rPr>
              <a:t>4</a:t>
            </a:r>
            <a:r>
              <a:rPr lang="zh-CN" altLang="zh-CN" sz="2800" b="1" dirty="0">
                <a:solidFill>
                  <a:schemeClr val="tx2"/>
                </a:solidFill>
                <a:latin typeface="黑体" panose="02010609060101010101" pitchFamily="49" charset="-122"/>
                <a:ea typeface="黑体" panose="02010609060101010101" pitchFamily="49" charset="-122"/>
                <a:sym typeface="+mn-ea"/>
              </a:rPr>
              <a:t>】</a:t>
            </a:r>
            <a:r>
              <a:rPr lang="zh-CN" altLang="zh-CN" sz="2800" b="1" dirty="0">
                <a:solidFill>
                  <a:schemeClr val="tx2"/>
                </a:solidFill>
                <a:latin typeface="黑体" panose="02010609060101010101" pitchFamily="49" charset="-122"/>
                <a:ea typeface="黑体" panose="02010609060101010101" pitchFamily="49" charset="-122"/>
              </a:rPr>
              <a:t>：据材料分析美国南北战争在美国历史发展中的作用。</a:t>
            </a:r>
            <a:endParaRPr lang="zh-CN" altLang="en-US" sz="2800" b="1" dirty="0">
              <a:solidFill>
                <a:schemeClr val="tx2"/>
              </a:solidFill>
              <a:latin typeface="黑体" panose="02010609060101010101" pitchFamily="49" charset="-122"/>
              <a:ea typeface="黑体" panose="02010609060101010101" pitchFamily="49" charset="-122"/>
            </a:endParaRPr>
          </a:p>
        </p:txBody>
      </p:sp>
      <p:sp>
        <p:nvSpPr>
          <p:cNvPr id="10" name="文本框 2"/>
          <p:cNvSpPr txBox="1"/>
          <p:nvPr>
            <p:custDataLst>
              <p:tags r:id="rId8"/>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2" nodeType="clickEffect">
                                  <p:stCondLst>
                                    <p:cond delay="0"/>
                                  </p:stCondLst>
                                  <p:childTnLst>
                                    <p:set>
                                      <p:cBhvr additive="base">
                                        <p:cTn id="6" dur="1" fill="hold">
                                          <p:stCondLst>
                                            <p:cond delay="0"/>
                                          </p:stCondLst>
                                        </p:cTn>
                                        <p:tgtEl>
                                          <p:spTgt spid="62467"/>
                                        </p:tgtEl>
                                        <p:attrNameLst>
                                          <p:attrName>style.visibility</p:attrName>
                                        </p:attrNameLst>
                                      </p:cBhvr>
                                      <p:to>
                                        <p:strVal val="visible"/>
                                      </p:to>
                                    </p:set>
                                    <p:anim calcmode="lin" valueType="num">
                                      <p:cBhvr additive="base">
                                        <p:cTn id="7" dur="500" fill="hold"/>
                                        <p:tgtEl>
                                          <p:spTgt spid="62467"/>
                                        </p:tgtEl>
                                        <p:attrNameLst>
                                          <p:attrName>ppt_y</p:attrName>
                                        </p:attrNameLst>
                                      </p:cBhvr>
                                      <p:tavLst>
                                        <p:tav tm="0">
                                          <p:val>
                                            <p:strVal val="#ppt_y+#ppt_h*1.125000"/>
                                          </p:val>
                                        </p:tav>
                                        <p:tav tm="100000">
                                          <p:val>
                                            <p:strVal val="#ppt_y"/>
                                          </p:val>
                                        </p:tav>
                                      </p:tavLst>
                                    </p:anim>
                                    <p:animEffect transition="in" filter="wipe(up)">
                                      <p:cBhvr additive="base">
                                        <p:cTn id="8" dur="500" fill="hold"/>
                                        <p:tgtEl>
                                          <p:spTgt spid="6246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3" nodeType="clickEffect">
                                  <p:stCondLst>
                                    <p:cond delay="0"/>
                                  </p:stCondLst>
                                  <p:iterate type="lt">
                                    <p:tmPct val="100000"/>
                                  </p:iterate>
                                  <p:childTnLst>
                                    <p:set>
                                      <p:cBhvr additive="base">
                                        <p:cTn id="12" dur="1" fill="hold">
                                          <p:stCondLst>
                                            <p:cond delay="0"/>
                                          </p:stCondLst>
                                        </p:cTn>
                                        <p:tgtEl>
                                          <p:spTgt spid="62468">
                                            <p:txEl>
                                              <p:pRg st="0" end="0"/>
                                            </p:txEl>
                                          </p:spTgt>
                                        </p:tgtEl>
                                        <p:attrNameLst>
                                          <p:attrName>style.visibility</p:attrName>
                                        </p:attrNameLst>
                                      </p:cBhvr>
                                      <p:to>
                                        <p:strVal val="visible"/>
                                      </p:to>
                                    </p:set>
                                    <p:animEffect transition="in" filter="wipe(up)">
                                      <p:cBhvr additive="base">
                                        <p:cTn id="13" dur="75" fill="hold"/>
                                        <p:tgtEl>
                                          <p:spTgt spid="6246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additive="base">
                                        <p:cTn id="17" dur="1" fill="hold">
                                          <p:stCondLst>
                                            <p:cond delay="0"/>
                                          </p:stCondLst>
                                        </p:cTn>
                                        <p:tgtEl>
                                          <p:spTgt spid="62465"/>
                                        </p:tgtEl>
                                        <p:attrNameLst>
                                          <p:attrName>style.visibility</p:attrName>
                                        </p:attrNameLst>
                                      </p:cBhvr>
                                      <p:to>
                                        <p:strVal val="visible"/>
                                      </p:to>
                                    </p:set>
                                    <p:anim calcmode="lin" valueType="num">
                                      <p:cBhvr additive="base">
                                        <p:cTn id="18" dur="500" fill="hold"/>
                                        <p:tgtEl>
                                          <p:spTgt spid="62465"/>
                                        </p:tgtEl>
                                        <p:attrNameLst>
                                          <p:attrName>ppt_y</p:attrName>
                                        </p:attrNameLst>
                                      </p:cBhvr>
                                      <p:tavLst>
                                        <p:tav tm="0">
                                          <p:val>
                                            <p:strVal val="#ppt_y+#ppt_h*1.125000"/>
                                          </p:val>
                                        </p:tav>
                                        <p:tav tm="100000">
                                          <p:val>
                                            <p:strVal val="#ppt_y"/>
                                          </p:val>
                                        </p:tav>
                                      </p:tavLst>
                                    </p:anim>
                                    <p:animEffect transition="in" filter="wipe(up)">
                                      <p:cBhvr additive="base">
                                        <p:cTn id="19" dur="500" fill="hold"/>
                                        <p:tgtEl>
                                          <p:spTgt spid="6246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1" nodeType="clickEffect">
                                  <p:stCondLst>
                                    <p:cond delay="0"/>
                                  </p:stCondLst>
                                  <p:iterate type="lt">
                                    <p:tmPct val="100000"/>
                                  </p:iterate>
                                  <p:childTnLst>
                                    <p:set>
                                      <p:cBhvr additive="base">
                                        <p:cTn id="23" dur="1" fill="hold">
                                          <p:stCondLst>
                                            <p:cond delay="0"/>
                                          </p:stCondLst>
                                        </p:cTn>
                                        <p:tgtEl>
                                          <p:spTgt spid="62466">
                                            <p:txEl>
                                              <p:pRg st="0" end="0"/>
                                            </p:txEl>
                                          </p:spTgt>
                                        </p:tgtEl>
                                        <p:attrNameLst>
                                          <p:attrName>style.visibility</p:attrName>
                                        </p:attrNameLst>
                                      </p:cBhvr>
                                      <p:to>
                                        <p:strVal val="visible"/>
                                      </p:to>
                                    </p:set>
                                    <p:animEffect transition="in" filter="wipe(up)">
                                      <p:cBhvr additive="base">
                                        <p:cTn id="24" dur="75" fill="hold"/>
                                        <p:tgtEl>
                                          <p:spTgt spid="624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5" grpId="0"/>
      <p:bldP spid="62466" grpId="1" build="p"/>
      <p:bldP spid="62467" grpId="2"/>
      <p:bldP spid="62468" grpId="3"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51691" y="1727795"/>
          <a:ext cx="11113135" cy="4581525"/>
        </p:xfrm>
        <a:graphic>
          <a:graphicData uri="http://schemas.openxmlformats.org/drawingml/2006/table">
            <a:tbl>
              <a:tblPr/>
              <a:tblGrid>
                <a:gridCol w="1254760"/>
                <a:gridCol w="4454525"/>
                <a:gridCol w="5403850"/>
              </a:tblGrid>
              <a:tr h="605155">
                <a:tc>
                  <a:txBody>
                    <a:bodyPr/>
                    <a:lstStyle/>
                    <a:p>
                      <a:pPr marL="0" lvl="0" indent="0" algn="ctr">
                        <a:buNone/>
                      </a:pPr>
                      <a:r>
                        <a:rPr lang="zh-CN" altLang="en-US" sz="2400" b="1" dirty="0">
                          <a:solidFill>
                            <a:schemeClr val="tx2"/>
                          </a:solidFill>
                          <a:latin typeface="黑体" panose="02010609060101010101" pitchFamily="49" charset="-122"/>
                          <a:ea typeface="黑体" panose="02010609060101010101" pitchFamily="49" charset="-122"/>
                        </a:rPr>
                        <a:t>项目</a:t>
                      </a:r>
                      <a:endParaRPr lang="zh-CN" altLang="en-US" sz="2400" b="1" dirty="0">
                        <a:solidFill>
                          <a:schemeClr val="tx2"/>
                        </a:solidFill>
                        <a:latin typeface="黑体" panose="02010609060101010101" pitchFamily="49" charset="-122"/>
                        <a:ea typeface="黑体" panose="02010609060101010101" pitchFamily="49" charset="-122"/>
                      </a:endParaRPr>
                    </a:p>
                  </a:txBody>
                  <a:tcPr marL="0" marR="0" marT="0" marB="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800" b="1" dirty="0">
                          <a:solidFill>
                            <a:srgbClr val="C00000"/>
                          </a:solidFill>
                          <a:latin typeface="黑体" panose="02010609060101010101" pitchFamily="49" charset="-122"/>
                          <a:ea typeface="黑体" panose="02010609060101010101" pitchFamily="49" charset="-122"/>
                        </a:rPr>
                        <a:t>美国独立战争</a:t>
                      </a:r>
                      <a:endParaRPr lang="zh-CN" altLang="en-US" sz="2800" b="1" dirty="0">
                        <a:solidFill>
                          <a:srgbClr val="C00000"/>
                        </a:solidFill>
                        <a:latin typeface="黑体" panose="02010609060101010101" pitchFamily="49" charset="-122"/>
                        <a:ea typeface="黑体" panose="02010609060101010101" pitchFamily="49"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800" b="1" dirty="0">
                          <a:solidFill>
                            <a:srgbClr val="C00000"/>
                          </a:solidFill>
                          <a:latin typeface="黑体" panose="02010609060101010101" pitchFamily="49" charset="-122"/>
                          <a:ea typeface="黑体" panose="02010609060101010101" pitchFamily="49" charset="-122"/>
                        </a:rPr>
                        <a:t>美</a:t>
                      </a:r>
                      <a:r>
                        <a:rPr lang="zh-CN" altLang="en-US" sz="2800" b="1" dirty="0" smtClean="0">
                          <a:solidFill>
                            <a:srgbClr val="C00000"/>
                          </a:solidFill>
                          <a:latin typeface="黑体" panose="02010609060101010101" pitchFamily="49" charset="-122"/>
                          <a:ea typeface="黑体" panose="02010609060101010101" pitchFamily="49" charset="-122"/>
                        </a:rPr>
                        <a:t>国内战</a:t>
                      </a:r>
                      <a:endParaRPr lang="zh-CN" altLang="en-US" sz="2800" b="1" dirty="0" smtClean="0">
                        <a:solidFill>
                          <a:srgbClr val="C00000"/>
                        </a:solidFill>
                        <a:latin typeface="黑体" panose="02010609060101010101" pitchFamily="49" charset="-122"/>
                        <a:ea typeface="黑体" panose="02010609060101010101" pitchFamily="49"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8690">
                <a:tc>
                  <a:txBody>
                    <a:bodyPr/>
                    <a:lstStyle/>
                    <a:p>
                      <a:pPr marL="0" lvl="0" indent="0" algn="ctr">
                        <a:spcBef>
                          <a:spcPct val="0"/>
                        </a:spcBef>
                        <a:buNone/>
                      </a:pPr>
                      <a:r>
                        <a:rPr lang="zh-CN" altLang="en-US" sz="2400" b="1" dirty="0">
                          <a:solidFill>
                            <a:schemeClr val="tx2"/>
                          </a:solidFill>
                          <a:latin typeface="黑体" panose="02010609060101010101" pitchFamily="49" charset="-122"/>
                          <a:ea typeface="黑体" panose="02010609060101010101" pitchFamily="49" charset="-122"/>
                        </a:rPr>
                        <a:t>根本</a:t>
                      </a:r>
                      <a:endParaRPr lang="zh-CN" altLang="en-US" sz="2400" b="1" dirty="0">
                        <a:solidFill>
                          <a:schemeClr val="tx2"/>
                        </a:solidFill>
                        <a:latin typeface="黑体" panose="02010609060101010101" pitchFamily="49" charset="-122"/>
                        <a:ea typeface="黑体" panose="02010609060101010101" pitchFamily="49" charset="-122"/>
                      </a:endParaRPr>
                    </a:p>
                    <a:p>
                      <a:pPr marL="0" lvl="0" indent="0" algn="ctr">
                        <a:spcBef>
                          <a:spcPct val="0"/>
                        </a:spcBef>
                        <a:buNone/>
                      </a:pPr>
                      <a:r>
                        <a:rPr lang="zh-CN" altLang="en-US" sz="2400" b="1" dirty="0">
                          <a:solidFill>
                            <a:schemeClr val="tx2"/>
                          </a:solidFill>
                          <a:latin typeface="黑体" panose="02010609060101010101" pitchFamily="49" charset="-122"/>
                          <a:ea typeface="黑体" panose="02010609060101010101" pitchFamily="49" charset="-122"/>
                        </a:rPr>
                        <a:t>原因</a:t>
                      </a:r>
                      <a:endParaRPr lang="zh-CN" altLang="en-US" sz="2400" b="1" dirty="0">
                        <a:solidFill>
                          <a:schemeClr val="tx2"/>
                        </a:solidFill>
                        <a:latin typeface="黑体" panose="02010609060101010101" pitchFamily="49" charset="-122"/>
                        <a:ea typeface="黑体" panose="02010609060101010101" pitchFamily="49" charset="-122"/>
                      </a:endParaRPr>
                    </a:p>
                  </a:txBody>
                  <a:tcPr marL="0" marR="0" marT="0" marB="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57885">
                <a:tc>
                  <a:txBody>
                    <a:bodyPr/>
                    <a:lstStyle/>
                    <a:p>
                      <a:pPr marL="0" lvl="0" indent="0" algn="ctr">
                        <a:spcBef>
                          <a:spcPct val="0"/>
                        </a:spcBef>
                        <a:buNone/>
                      </a:pPr>
                      <a:r>
                        <a:rPr lang="zh-CN" altLang="en-US" sz="2400" b="1" dirty="0">
                          <a:solidFill>
                            <a:schemeClr val="tx2"/>
                          </a:solidFill>
                          <a:latin typeface="黑体" panose="02010609060101010101" pitchFamily="49" charset="-122"/>
                          <a:ea typeface="黑体" panose="02010609060101010101" pitchFamily="49" charset="-122"/>
                        </a:rPr>
                        <a:t>性质</a:t>
                      </a:r>
                      <a:endParaRPr lang="zh-CN" altLang="en-US" sz="2400" b="1" dirty="0">
                        <a:solidFill>
                          <a:schemeClr val="tx2"/>
                        </a:solidFill>
                        <a:latin typeface="黑体" panose="02010609060101010101" pitchFamily="49" charset="-122"/>
                        <a:ea typeface="黑体" panose="02010609060101010101" pitchFamily="49" charset="-122"/>
                      </a:endParaRPr>
                    </a:p>
                  </a:txBody>
                  <a:tcPr marL="0" marR="0" marT="0" marB="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03580">
                <a:tc>
                  <a:txBody>
                    <a:bodyPr/>
                    <a:lstStyle/>
                    <a:p>
                      <a:pPr marL="0" lvl="0" indent="0" algn="ctr">
                        <a:spcBef>
                          <a:spcPct val="0"/>
                        </a:spcBef>
                        <a:buNone/>
                      </a:pPr>
                      <a:r>
                        <a:rPr lang="zh-CN" altLang="en-US" sz="2000" b="1" dirty="0">
                          <a:solidFill>
                            <a:schemeClr val="tx2"/>
                          </a:solidFill>
                          <a:latin typeface="黑体" panose="02010609060101010101" pitchFamily="49" charset="-122"/>
                          <a:ea typeface="黑体" panose="02010609060101010101" pitchFamily="49" charset="-122"/>
                        </a:rPr>
                        <a:t>颁布重</a:t>
                      </a:r>
                      <a:endParaRPr lang="zh-CN" altLang="en-US" sz="2000" b="1" dirty="0">
                        <a:solidFill>
                          <a:schemeClr val="tx2"/>
                        </a:solidFill>
                        <a:latin typeface="黑体" panose="02010609060101010101" pitchFamily="49" charset="-122"/>
                        <a:ea typeface="黑体" panose="02010609060101010101" pitchFamily="49" charset="-122"/>
                      </a:endParaRPr>
                    </a:p>
                    <a:p>
                      <a:pPr marL="0" lvl="0" indent="0" algn="ctr">
                        <a:spcBef>
                          <a:spcPct val="0"/>
                        </a:spcBef>
                        <a:buNone/>
                      </a:pPr>
                      <a:r>
                        <a:rPr lang="zh-CN" altLang="en-US" sz="2000" b="1" dirty="0">
                          <a:solidFill>
                            <a:schemeClr val="tx2"/>
                          </a:solidFill>
                          <a:latin typeface="黑体" panose="02010609060101010101" pitchFamily="49" charset="-122"/>
                          <a:ea typeface="黑体" panose="02010609060101010101" pitchFamily="49" charset="-122"/>
                        </a:rPr>
                        <a:t>要文件</a:t>
                      </a:r>
                      <a:endParaRPr lang="zh-CN" altLang="en-US" sz="2000" b="1" dirty="0">
                        <a:solidFill>
                          <a:schemeClr val="tx2"/>
                        </a:solidFill>
                        <a:latin typeface="黑体" panose="02010609060101010101" pitchFamily="49" charset="-122"/>
                        <a:ea typeface="黑体" panose="02010609060101010101" pitchFamily="49" charset="-122"/>
                      </a:endParaRPr>
                    </a:p>
                  </a:txBody>
                  <a:tcPr marL="0" marR="0" marT="0" marB="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dirty="0">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66215">
                <a:tc>
                  <a:txBody>
                    <a:bodyPr/>
                    <a:lstStyle/>
                    <a:p>
                      <a:pPr marL="0" lvl="0" indent="0" algn="ctr">
                        <a:buNone/>
                      </a:pPr>
                      <a:r>
                        <a:rPr lang="zh-CN" altLang="en-US" sz="2800" b="1" dirty="0">
                          <a:solidFill>
                            <a:schemeClr val="tx2"/>
                          </a:solidFill>
                          <a:latin typeface="黑体" panose="02010609060101010101" pitchFamily="49" charset="-122"/>
                          <a:ea typeface="黑体" panose="02010609060101010101" pitchFamily="49" charset="-122"/>
                        </a:rPr>
                        <a:t>历史</a:t>
                      </a:r>
                      <a:endParaRPr lang="zh-CN" altLang="en-US" sz="2800" b="1" dirty="0">
                        <a:solidFill>
                          <a:schemeClr val="tx2"/>
                        </a:solidFill>
                        <a:latin typeface="黑体" panose="02010609060101010101" pitchFamily="49" charset="-122"/>
                        <a:ea typeface="黑体" panose="02010609060101010101" pitchFamily="49" charset="-122"/>
                      </a:endParaRPr>
                    </a:p>
                    <a:p>
                      <a:pPr marL="0" lvl="0" indent="0" algn="ctr">
                        <a:buNone/>
                      </a:pPr>
                      <a:r>
                        <a:rPr lang="zh-CN" altLang="en-US" sz="2800" b="1" dirty="0">
                          <a:solidFill>
                            <a:schemeClr val="tx2"/>
                          </a:solidFill>
                          <a:latin typeface="黑体" panose="02010609060101010101" pitchFamily="49" charset="-122"/>
                          <a:ea typeface="黑体" panose="02010609060101010101" pitchFamily="49" charset="-122"/>
                        </a:rPr>
                        <a:t>意义</a:t>
                      </a:r>
                      <a:endParaRPr lang="zh-CN" altLang="en-US" sz="2800" b="1" dirty="0">
                        <a:solidFill>
                          <a:schemeClr val="tx2"/>
                        </a:solidFill>
                        <a:latin typeface="黑体" panose="02010609060101010101" pitchFamily="49" charset="-122"/>
                        <a:ea typeface="黑体" panose="02010609060101010101" pitchFamily="49" charset="-122"/>
                      </a:endParaRPr>
                    </a:p>
                  </a:txBody>
                  <a:tcPr marL="0" marR="0" marT="0" marB="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b="1" dirty="0">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文本框 46108"/>
          <p:cNvSpPr txBox="1"/>
          <p:nvPr>
            <p:custDataLst>
              <p:tags r:id="rId2"/>
            </p:custDataLst>
          </p:nvPr>
        </p:nvSpPr>
        <p:spPr>
          <a:xfrm>
            <a:off x="2446845" y="2402800"/>
            <a:ext cx="3262312" cy="829945"/>
          </a:xfrm>
          <a:prstGeom prst="rect">
            <a:avLst/>
          </a:prstGeom>
          <a:noFill/>
          <a:ln w="9525">
            <a:noFill/>
          </a:ln>
        </p:spPr>
        <p:txBody>
          <a:bodyPr wrap="square">
            <a:spAutoFit/>
          </a:bodyPr>
          <a:lstStyle/>
          <a:p>
            <a:r>
              <a:rPr lang="zh-CN" altLang="en-US" sz="2400" b="1" dirty="0">
                <a:solidFill>
                  <a:schemeClr val="tx1"/>
                </a:solidFill>
                <a:latin typeface="Calibri" panose="020F0502020204030204" charset="0"/>
                <a:ea typeface="黑体" panose="02010609060101010101" pitchFamily="49" charset="-122"/>
              </a:rPr>
              <a:t>英国的殖民统治阻碍了北美资本主义</a:t>
            </a:r>
            <a:r>
              <a:rPr lang="zh-CN" altLang="en-US" sz="2400" b="1" dirty="0">
                <a:latin typeface="Calibri" panose="020F0502020204030204" charset="0"/>
                <a:ea typeface="黑体" panose="02010609060101010101" pitchFamily="49" charset="-122"/>
                <a:sym typeface="+mn-ea"/>
              </a:rPr>
              <a:t>的</a:t>
            </a:r>
            <a:r>
              <a:rPr lang="zh-CN" altLang="en-US" sz="2400" b="1" dirty="0">
                <a:solidFill>
                  <a:schemeClr val="tx1"/>
                </a:solidFill>
                <a:latin typeface="Calibri" panose="020F0502020204030204" charset="0"/>
                <a:ea typeface="黑体" panose="02010609060101010101" pitchFamily="49" charset="-122"/>
              </a:rPr>
              <a:t>发展</a:t>
            </a:r>
            <a:endParaRPr lang="zh-CN" altLang="en-US" sz="2400" b="1" dirty="0">
              <a:solidFill>
                <a:schemeClr val="tx1"/>
              </a:solidFill>
              <a:latin typeface="Calibri" panose="020F0502020204030204" charset="0"/>
              <a:ea typeface="黑体" panose="02010609060101010101" pitchFamily="49" charset="-122"/>
            </a:endParaRPr>
          </a:p>
        </p:txBody>
      </p:sp>
      <p:sp>
        <p:nvSpPr>
          <p:cNvPr id="5" name="文本框 46109"/>
          <p:cNvSpPr txBox="1"/>
          <p:nvPr>
            <p:custDataLst>
              <p:tags r:id="rId3"/>
            </p:custDataLst>
          </p:nvPr>
        </p:nvSpPr>
        <p:spPr>
          <a:xfrm>
            <a:off x="7237756" y="3473092"/>
            <a:ext cx="3549650" cy="457200"/>
          </a:xfrm>
          <a:prstGeom prst="rect">
            <a:avLst/>
          </a:prstGeom>
          <a:noFill/>
          <a:ln w="9525">
            <a:noFill/>
          </a:ln>
        </p:spPr>
        <p:txBody>
          <a:bodyPr>
            <a:spAutoFit/>
          </a:bodyPr>
          <a:lstStyle/>
          <a:p>
            <a:pPr algn="ctr">
              <a:spcBef>
                <a:spcPct val="50000"/>
              </a:spcBef>
            </a:pPr>
            <a:r>
              <a:rPr lang="zh-CN" altLang="en-US" sz="2400" b="1" dirty="0">
                <a:solidFill>
                  <a:schemeClr val="tx1"/>
                </a:solidFill>
                <a:latin typeface="Calibri" panose="020F0502020204030204" charset="0"/>
                <a:ea typeface="黑体" panose="02010609060101010101" pitchFamily="49" charset="-122"/>
              </a:rPr>
              <a:t>第二次资产阶级革命</a:t>
            </a:r>
            <a:endParaRPr lang="zh-CN" altLang="en-US" sz="2400" b="1" dirty="0">
              <a:solidFill>
                <a:schemeClr val="tx1"/>
              </a:solidFill>
              <a:latin typeface="Calibri" panose="020F0502020204030204" charset="0"/>
              <a:ea typeface="黑体" panose="02010609060101010101" pitchFamily="49" charset="-122"/>
            </a:endParaRPr>
          </a:p>
        </p:txBody>
      </p:sp>
      <p:sp>
        <p:nvSpPr>
          <p:cNvPr id="6" name="文本框 46110"/>
          <p:cNvSpPr txBox="1"/>
          <p:nvPr>
            <p:custDataLst>
              <p:tags r:id="rId4"/>
            </p:custDataLst>
          </p:nvPr>
        </p:nvSpPr>
        <p:spPr>
          <a:xfrm>
            <a:off x="2902143" y="4251489"/>
            <a:ext cx="2254250" cy="457200"/>
          </a:xfrm>
          <a:prstGeom prst="rect">
            <a:avLst/>
          </a:prstGeom>
          <a:noFill/>
          <a:ln w="9525">
            <a:noFill/>
          </a:ln>
        </p:spPr>
        <p:txBody>
          <a:bodyPr>
            <a:spAutoFit/>
          </a:bodyPr>
          <a:lstStyle/>
          <a:p>
            <a:pPr algn="ctr"/>
            <a:r>
              <a:rPr lang="en-US" altLang="zh-CN" sz="2400" b="1" dirty="0">
                <a:solidFill>
                  <a:schemeClr val="tx1"/>
                </a:solidFill>
                <a:latin typeface="Calibri" panose="020F0502020204030204" charset="0"/>
                <a:ea typeface="黑体" panose="02010609060101010101" pitchFamily="49" charset="-122"/>
              </a:rPr>
              <a:t>《</a:t>
            </a:r>
            <a:r>
              <a:rPr lang="zh-CN" altLang="en-US" sz="2400" b="1" dirty="0">
                <a:solidFill>
                  <a:schemeClr val="tx1"/>
                </a:solidFill>
                <a:latin typeface="Calibri" panose="020F0502020204030204" charset="0"/>
                <a:ea typeface="黑体" panose="02010609060101010101" pitchFamily="49" charset="-122"/>
              </a:rPr>
              <a:t>独立宣言</a:t>
            </a:r>
            <a:r>
              <a:rPr lang="en-US" altLang="zh-CN" sz="2400" b="1" dirty="0">
                <a:solidFill>
                  <a:schemeClr val="tx1"/>
                </a:solidFill>
                <a:latin typeface="Calibri" panose="020F0502020204030204" charset="0"/>
                <a:ea typeface="黑体" panose="02010609060101010101" pitchFamily="49" charset="-122"/>
              </a:rPr>
              <a:t>》</a:t>
            </a:r>
            <a:endParaRPr lang="en-US" altLang="zh-CN" sz="2400" b="1" dirty="0">
              <a:solidFill>
                <a:schemeClr val="tx1"/>
              </a:solidFill>
              <a:latin typeface="Calibri" panose="020F0502020204030204" charset="0"/>
              <a:ea typeface="黑体" panose="02010609060101010101" pitchFamily="49" charset="-122"/>
            </a:endParaRPr>
          </a:p>
        </p:txBody>
      </p:sp>
      <p:sp>
        <p:nvSpPr>
          <p:cNvPr id="7" name="文本框 46111"/>
          <p:cNvSpPr txBox="1"/>
          <p:nvPr>
            <p:custDataLst>
              <p:tags r:id="rId5"/>
            </p:custDataLst>
          </p:nvPr>
        </p:nvSpPr>
        <p:spPr>
          <a:xfrm>
            <a:off x="6854065" y="4251489"/>
            <a:ext cx="4003675" cy="457200"/>
          </a:xfrm>
          <a:prstGeom prst="rect">
            <a:avLst/>
          </a:prstGeom>
          <a:noFill/>
          <a:ln w="9525">
            <a:noFill/>
          </a:ln>
        </p:spPr>
        <p:txBody>
          <a:bodyPr>
            <a:spAutoFit/>
          </a:bodyPr>
          <a:lstStyle/>
          <a:p>
            <a:pPr algn="ctr">
              <a:spcBef>
                <a:spcPct val="50000"/>
              </a:spcBef>
            </a:pPr>
            <a:r>
              <a:rPr lang="en-US" altLang="zh-CN" sz="2400" b="1" dirty="0">
                <a:solidFill>
                  <a:schemeClr val="tx1"/>
                </a:solidFill>
                <a:latin typeface="Calibri" panose="020F0502020204030204" charset="0"/>
                <a:ea typeface="黑体" panose="02010609060101010101" pitchFamily="49" charset="-122"/>
              </a:rPr>
              <a:t>《</a:t>
            </a:r>
            <a:r>
              <a:rPr lang="zh-CN" altLang="en-US" sz="2400" b="1" dirty="0">
                <a:solidFill>
                  <a:schemeClr val="tx1"/>
                </a:solidFill>
                <a:latin typeface="Calibri" panose="020F0502020204030204" charset="0"/>
                <a:ea typeface="黑体" panose="02010609060101010101" pitchFamily="49" charset="-122"/>
              </a:rPr>
              <a:t>解放黑人奴隶宣言</a:t>
            </a:r>
            <a:r>
              <a:rPr lang="en-US" altLang="zh-CN" sz="2400" b="1" dirty="0">
                <a:solidFill>
                  <a:schemeClr val="tx1"/>
                </a:solidFill>
                <a:latin typeface="Calibri" panose="020F0502020204030204" charset="0"/>
                <a:ea typeface="黑体" panose="02010609060101010101" pitchFamily="49" charset="-122"/>
              </a:rPr>
              <a:t>》</a:t>
            </a:r>
            <a:endParaRPr lang="en-US" altLang="zh-CN" sz="2400" b="1" dirty="0">
              <a:solidFill>
                <a:schemeClr val="tx1"/>
              </a:solidFill>
              <a:latin typeface="Calibri" panose="020F0502020204030204" charset="0"/>
              <a:ea typeface="黑体" panose="02010609060101010101" pitchFamily="49" charset="-122"/>
            </a:endParaRPr>
          </a:p>
        </p:txBody>
      </p:sp>
      <p:sp>
        <p:nvSpPr>
          <p:cNvPr id="8" name="文本框 46112"/>
          <p:cNvSpPr txBox="1"/>
          <p:nvPr>
            <p:custDataLst>
              <p:tags r:id="rId6"/>
            </p:custDataLst>
          </p:nvPr>
        </p:nvSpPr>
        <p:spPr>
          <a:xfrm>
            <a:off x="1991545" y="4935814"/>
            <a:ext cx="4172912" cy="1373505"/>
          </a:xfrm>
          <a:prstGeom prst="rect">
            <a:avLst/>
          </a:prstGeom>
          <a:noFill/>
          <a:ln w="9525">
            <a:noFill/>
          </a:ln>
        </p:spPr>
        <p:txBody>
          <a:bodyPr wrap="square">
            <a:spAutoFit/>
          </a:bodyPr>
          <a:lstStyle/>
          <a:p>
            <a:pPr>
              <a:lnSpc>
                <a:spcPts val="2500"/>
              </a:lnSpc>
              <a:spcBef>
                <a:spcPct val="50000"/>
              </a:spcBef>
            </a:pPr>
            <a:r>
              <a:rPr lang="zh-CN" altLang="en-US" sz="2400" b="1" dirty="0">
                <a:solidFill>
                  <a:schemeClr val="tx1"/>
                </a:solidFill>
                <a:latin typeface="黑体" panose="02010609060101010101" pitchFamily="49" charset="-122"/>
                <a:ea typeface="黑体" panose="02010609060101010101" pitchFamily="49" charset="-122"/>
              </a:rPr>
              <a:t>推翻了英国的殖民统治，实现了国家独立，有利于美国资本主义的发展；对以后欧洲和拉丁美洲的革命也起了推动作用</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9" name="文本框 46113"/>
          <p:cNvSpPr txBox="1"/>
          <p:nvPr>
            <p:custDataLst>
              <p:tags r:id="rId7"/>
            </p:custDataLst>
          </p:nvPr>
        </p:nvSpPr>
        <p:spPr>
          <a:xfrm>
            <a:off x="6456556" y="4999948"/>
            <a:ext cx="5112051" cy="1246495"/>
          </a:xfrm>
          <a:prstGeom prst="rect">
            <a:avLst/>
          </a:prstGeom>
          <a:noFill/>
          <a:ln w="9525">
            <a:noFill/>
          </a:ln>
        </p:spPr>
        <p:txBody>
          <a:bodyPr wrap="square">
            <a:spAutoFit/>
          </a:bodyPr>
          <a:lstStyle/>
          <a:p>
            <a:pPr algn="just">
              <a:lnSpc>
                <a:spcPts val="3000"/>
              </a:lnSpc>
              <a:spcBef>
                <a:spcPct val="50000"/>
              </a:spcBef>
            </a:pPr>
            <a:r>
              <a:rPr lang="zh-CN" altLang="en-US" sz="2400" b="1" dirty="0">
                <a:solidFill>
                  <a:schemeClr val="tx1"/>
                </a:solidFill>
                <a:latin typeface="黑体" panose="02010609060101010101" pitchFamily="49" charset="-122"/>
                <a:ea typeface="黑体" panose="02010609060101010101" pitchFamily="49" charset="-122"/>
              </a:rPr>
              <a:t>废除了奴隶制度，扫清了资本主义发展的又一大障碍；</a:t>
            </a:r>
            <a:r>
              <a:rPr lang="zh-CN" altLang="en-US" sz="2400" b="1" dirty="0">
                <a:latin typeface="黑体" panose="02010609060101010101" pitchFamily="49" charset="-122"/>
                <a:ea typeface="黑体" panose="02010609060101010101" pitchFamily="49" charset="-122"/>
                <a:sym typeface="+mn-ea"/>
              </a:rPr>
              <a:t>维护了国家统一，</a:t>
            </a:r>
            <a:r>
              <a:rPr lang="zh-CN" altLang="en-US" sz="2400" b="1" dirty="0">
                <a:solidFill>
                  <a:schemeClr val="tx1"/>
                </a:solidFill>
                <a:latin typeface="黑体" panose="02010609060101010101" pitchFamily="49" charset="-122"/>
                <a:ea typeface="黑体" panose="02010609060101010101" pitchFamily="49" charset="-122"/>
              </a:rPr>
              <a:t>为以后经济的迅速发展创造了条件</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11" name="文本框 46115"/>
          <p:cNvSpPr txBox="1"/>
          <p:nvPr>
            <p:custDataLst>
              <p:tags r:id="rId8"/>
            </p:custDataLst>
          </p:nvPr>
        </p:nvSpPr>
        <p:spPr>
          <a:xfrm>
            <a:off x="7166527" y="2402800"/>
            <a:ext cx="3378749" cy="830997"/>
          </a:xfrm>
          <a:prstGeom prst="rect">
            <a:avLst/>
          </a:prstGeom>
          <a:noFill/>
          <a:ln w="9525">
            <a:noFill/>
          </a:ln>
        </p:spPr>
        <p:txBody>
          <a:bodyPr wrap="square">
            <a:spAutoFit/>
          </a:bodyPr>
          <a:lstStyle/>
          <a:p>
            <a:pPr>
              <a:spcBef>
                <a:spcPct val="90000"/>
              </a:spcBef>
            </a:pPr>
            <a:r>
              <a:rPr lang="zh-CN" altLang="en-US" sz="2400" b="1" dirty="0">
                <a:solidFill>
                  <a:schemeClr val="tx1"/>
                </a:solidFill>
                <a:latin typeface="Calibri" panose="020F0502020204030204" charset="0"/>
                <a:ea typeface="黑体" panose="02010609060101010101" pitchFamily="49" charset="-122"/>
              </a:rPr>
              <a:t>黑人奴隶制严重阻碍了美国资本主义的发展</a:t>
            </a:r>
            <a:endParaRPr lang="zh-CN" altLang="en-US" sz="2400" b="1" dirty="0">
              <a:solidFill>
                <a:schemeClr val="tx1"/>
              </a:solidFill>
              <a:latin typeface="Calibri" panose="020F0502020204030204" charset="0"/>
              <a:ea typeface="黑体" panose="02010609060101010101" pitchFamily="49" charset="-122"/>
            </a:endParaRPr>
          </a:p>
        </p:txBody>
      </p:sp>
      <p:sp>
        <p:nvSpPr>
          <p:cNvPr id="12" name="文本框 46116"/>
          <p:cNvSpPr txBox="1"/>
          <p:nvPr>
            <p:custDataLst>
              <p:tags r:id="rId9"/>
            </p:custDataLst>
          </p:nvPr>
        </p:nvSpPr>
        <p:spPr>
          <a:xfrm>
            <a:off x="2626887" y="3286720"/>
            <a:ext cx="2761759" cy="829945"/>
          </a:xfrm>
          <a:prstGeom prst="rect">
            <a:avLst/>
          </a:prstGeom>
          <a:noFill/>
          <a:ln w="9525">
            <a:noFill/>
          </a:ln>
        </p:spPr>
        <p:txBody>
          <a:bodyPr wrap="square">
            <a:spAutoFit/>
          </a:bodyPr>
          <a:lstStyle/>
          <a:p>
            <a:pPr algn="ctr"/>
            <a:r>
              <a:rPr lang="zh-CN" altLang="en-US" sz="2400" b="1" dirty="0">
                <a:solidFill>
                  <a:schemeClr val="tx1"/>
                </a:solidFill>
                <a:latin typeface="Calibri" panose="020F0502020204030204" charset="0"/>
                <a:ea typeface="黑体" panose="02010609060101010101" pitchFamily="49" charset="-122"/>
              </a:rPr>
              <a:t>既是民族解放战争也是资产阶级革命</a:t>
            </a:r>
            <a:endParaRPr lang="zh-CN" altLang="en-US" sz="2400" b="1" dirty="0">
              <a:solidFill>
                <a:schemeClr val="tx1"/>
              </a:solidFill>
              <a:latin typeface="Calibri" panose="020F0502020204030204" charset="0"/>
              <a:ea typeface="黑体" panose="02010609060101010101" pitchFamily="49" charset="-122"/>
            </a:endParaRPr>
          </a:p>
        </p:txBody>
      </p:sp>
      <p:sp>
        <p:nvSpPr>
          <p:cNvPr id="27" name="矩形 18"/>
          <p:cNvSpPr/>
          <p:nvPr>
            <p:custDataLst>
              <p:tags r:id="rId10"/>
            </p:custDataLst>
          </p:nvPr>
        </p:nvSpPr>
        <p:spPr>
          <a:xfrm>
            <a:off x="551385" y="1037956"/>
            <a:ext cx="9001000" cy="523220"/>
          </a:xfrm>
          <a:prstGeom prst="rect">
            <a:avLst/>
          </a:prstGeom>
          <a:solidFill>
            <a:schemeClr val="accent1">
              <a:lumMod val="20000"/>
              <a:lumOff val="80000"/>
            </a:schemeClr>
          </a:solidFill>
          <a:ln w="9525">
            <a:noFill/>
          </a:ln>
        </p:spPr>
        <p:txBody>
          <a:bodyPr wrap="square" anchor="ctr">
            <a:spAutoFit/>
          </a:bodyPr>
          <a:lstStyle/>
          <a:p>
            <a:pPr algn="just"/>
            <a:r>
              <a:rPr lang="zh-CN" altLang="zh-CN" sz="2800" b="1" dirty="0">
                <a:solidFill>
                  <a:schemeClr val="tx2"/>
                </a:solidFill>
                <a:latin typeface="黑体" panose="02010609060101010101" pitchFamily="49" charset="-122"/>
                <a:ea typeface="黑体" panose="02010609060101010101" pitchFamily="49" charset="-122"/>
                <a:sym typeface="+mn-ea"/>
              </a:rPr>
              <a:t>【合作探究</a:t>
            </a:r>
            <a:r>
              <a:rPr lang="en-US" altLang="zh-CN" sz="2800" b="1" dirty="0">
                <a:solidFill>
                  <a:schemeClr val="tx2"/>
                </a:solidFill>
                <a:latin typeface="黑体" panose="02010609060101010101" pitchFamily="49" charset="-122"/>
                <a:ea typeface="黑体" panose="02010609060101010101" pitchFamily="49" charset="-122"/>
                <a:sym typeface="+mn-ea"/>
              </a:rPr>
              <a:t>5</a:t>
            </a:r>
            <a:r>
              <a:rPr lang="zh-CN" altLang="zh-CN" sz="2800" b="1" dirty="0">
                <a:solidFill>
                  <a:schemeClr val="tx2"/>
                </a:solidFill>
                <a:latin typeface="黑体" panose="02010609060101010101" pitchFamily="49" charset="-122"/>
                <a:ea typeface="黑体" panose="02010609060101010101" pitchFamily="49" charset="-122"/>
                <a:sym typeface="+mn-ea"/>
              </a:rPr>
              <a:t>】</a:t>
            </a:r>
            <a:r>
              <a:rPr lang="zh-CN" altLang="zh-CN" sz="2800" b="1" dirty="0">
                <a:solidFill>
                  <a:schemeClr val="tx2"/>
                </a:solidFill>
                <a:latin typeface="黑体" panose="02010609060101010101" pitchFamily="49" charset="-122"/>
                <a:ea typeface="黑体" panose="02010609060101010101" pitchFamily="49" charset="-122"/>
              </a:rPr>
              <a:t>：完成美国独立战争与美国内战的比较表</a:t>
            </a:r>
            <a:endParaRPr lang="zh-CN" altLang="zh-CN" sz="2800" b="1" dirty="0">
              <a:solidFill>
                <a:schemeClr val="tx2"/>
              </a:solidFill>
              <a:latin typeface="黑体" panose="02010609060101010101" pitchFamily="49" charset="-122"/>
              <a:ea typeface="黑体" panose="02010609060101010101" pitchFamily="49" charset="-122"/>
            </a:endParaRPr>
          </a:p>
        </p:txBody>
      </p:sp>
      <p:sp>
        <p:nvSpPr>
          <p:cNvPr id="13" name="文本框 2"/>
          <p:cNvSpPr txBox="1"/>
          <p:nvPr>
            <p:custDataLst>
              <p:tags r:id="rId11"/>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5" name="文本框 3"/>
          <p:cNvSpPr txBox="1"/>
          <p:nvPr>
            <p:custDataLst>
              <p:tags r:id="rId1"/>
            </p:custDataLst>
          </p:nvPr>
        </p:nvSpPr>
        <p:spPr>
          <a:xfrm>
            <a:off x="3863975" y="116632"/>
            <a:ext cx="4505325" cy="6451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三·昭示精神于后世</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
        <p:nvSpPr>
          <p:cNvPr id="33796" name="WordArt 12"/>
          <p:cNvSpPr>
            <a:spLocks noTextEdit="1"/>
          </p:cNvSpPr>
          <p:nvPr>
            <p:custDataLst>
              <p:tags r:id="rId2"/>
            </p:custDataLst>
          </p:nvPr>
        </p:nvSpPr>
        <p:spPr>
          <a:xfrm>
            <a:off x="4349961" y="5220489"/>
            <a:ext cx="7344816" cy="584775"/>
          </a:xfrm>
          <a:prstGeom prst="rect">
            <a:avLst/>
          </a:prstGeom>
          <a:noFill/>
          <a:ln>
            <a:noFill/>
            <a:miter lim="800000"/>
          </a:ln>
        </p:spPr>
        <p:txBody>
          <a:bodyPr wrap="square" anchor="t" anchorCtr="0">
            <a:spAutoFit/>
          </a:bodyPr>
          <a:lstStyle/>
          <a:p>
            <a:pPr rtl="0">
              <a:buFont typeface="Arial" panose="020B0604020202020204" pitchFamily="34" charset="0"/>
            </a:pPr>
            <a:r>
              <a:rPr lang="zh-CN" altLang="en-US" sz="3200" b="1" dirty="0">
                <a:solidFill>
                  <a:srgbClr val="0070C0"/>
                </a:solidFill>
                <a:latin typeface="黑体" panose="02010609060101010101" pitchFamily="49" charset="-122"/>
                <a:ea typeface="黑体" panose="02010609060101010101" pitchFamily="49" charset="-122"/>
                <a:cs typeface="新宋体" panose="02010609030101010101" charset="-122"/>
              </a:rPr>
              <a:t>从林肯身上，你学习到了哪些优秀品质？</a:t>
            </a:r>
            <a:endParaRPr lang="zh-CN" altLang="en-US" sz="3200" b="1" dirty="0">
              <a:solidFill>
                <a:srgbClr val="0070C0"/>
              </a:solidFill>
              <a:latin typeface="黑体" panose="02010609060101010101" pitchFamily="49" charset="-122"/>
              <a:ea typeface="黑体" panose="02010609060101010101" pitchFamily="49" charset="-122"/>
              <a:cs typeface="新宋体" panose="02010609030101010101" charset="-122"/>
            </a:endParaRPr>
          </a:p>
        </p:txBody>
      </p:sp>
      <p:sp>
        <p:nvSpPr>
          <p:cNvPr id="33799" name="Rectangle 3"/>
          <p:cNvSpPr txBox="1"/>
          <p:nvPr>
            <p:custDataLst>
              <p:tags r:id="rId3"/>
            </p:custDataLst>
          </p:nvPr>
        </p:nvSpPr>
        <p:spPr>
          <a:xfrm>
            <a:off x="407368" y="980728"/>
            <a:ext cx="4248472" cy="5409311"/>
          </a:xfrm>
          <a:prstGeom prst="rect">
            <a:avLst/>
          </a:prstGeom>
          <a:noFill/>
          <a:ln w="9525">
            <a:noFill/>
          </a:ln>
        </p:spPr>
        <p:txBody>
          <a:bodyPr/>
          <a:lstStyle/>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22</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生意</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23</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竞选州议员</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24</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生意再次</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25</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当选州议员</a:t>
            </a:r>
            <a:endPar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26</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爱人去世</a:t>
            </a:r>
            <a:endPar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27</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精神崩溃</a:t>
            </a:r>
            <a:endPar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29</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竞选州议长</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en-US" altLang="zh-CN"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34</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竞选国会议员</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37</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当选国会议员</a:t>
            </a:r>
            <a:endPar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39</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竞选国会议员连任</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46</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竞选参议员</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47</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竞选副总统</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49</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竞选参议员再次</a:t>
            </a:r>
            <a:r>
              <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rPr>
              <a:t>失败</a:t>
            </a:r>
            <a:endParaRPr lang="zh-CN" altLang="en-US" sz="2200" b="1" dirty="0">
              <a:solidFill>
                <a:srgbClr val="0000FF"/>
              </a:solidFill>
              <a:latin typeface="黑体" panose="02010609060101010101" pitchFamily="49" charset="-122"/>
              <a:ea typeface="黑体" panose="02010609060101010101" pitchFamily="49" charset="-122"/>
              <a:cs typeface="新宋体" panose="02010609030101010101" charset="-122"/>
            </a:endParaRPr>
          </a:p>
          <a:p>
            <a:pPr>
              <a:lnSpc>
                <a:spcPct val="90000"/>
              </a:lnSpc>
              <a:spcBef>
                <a:spcPct val="20000"/>
              </a:spcBef>
            </a:pPr>
            <a:r>
              <a:rPr lang="en-US" altLang="zh-CN" sz="2200" b="1" dirty="0">
                <a:solidFill>
                  <a:srgbClr val="000000"/>
                </a:solidFill>
                <a:latin typeface="黑体" panose="02010609060101010101" pitchFamily="49" charset="-122"/>
                <a:ea typeface="黑体" panose="02010609060101010101" pitchFamily="49" charset="-122"/>
                <a:cs typeface="新宋体" panose="02010609030101010101" charset="-122"/>
              </a:rPr>
              <a:t>51</a:t>
            </a:r>
            <a:r>
              <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rPr>
              <a:t>岁  当选美国</a:t>
            </a:r>
            <a:r>
              <a:rPr lang="zh-CN" altLang="en-US" sz="2200" b="1" dirty="0" smtClean="0">
                <a:solidFill>
                  <a:srgbClr val="000000"/>
                </a:solidFill>
                <a:latin typeface="黑体" panose="02010609060101010101" pitchFamily="49" charset="-122"/>
                <a:ea typeface="黑体" panose="02010609060101010101" pitchFamily="49" charset="-122"/>
                <a:cs typeface="新宋体" panose="02010609030101010101" charset="-122"/>
              </a:rPr>
              <a:t>总统</a:t>
            </a:r>
            <a:endParaRPr lang="zh-CN" altLang="en-US" sz="2200" b="1" dirty="0">
              <a:solidFill>
                <a:srgbClr val="000000"/>
              </a:solidFill>
              <a:latin typeface="黑体" panose="02010609060101010101" pitchFamily="49" charset="-122"/>
              <a:ea typeface="黑体" panose="02010609060101010101" pitchFamily="49" charset="-122"/>
              <a:cs typeface="新宋体" panose="02010609030101010101" charset="-122"/>
            </a:endParaRPr>
          </a:p>
        </p:txBody>
      </p:sp>
      <p:sp>
        <p:nvSpPr>
          <p:cNvPr id="67585" name="TextBox 12"/>
          <p:cNvSpPr/>
          <p:nvPr>
            <p:custDataLst>
              <p:tags r:id="rId4"/>
            </p:custDataLst>
          </p:nvPr>
        </p:nvSpPr>
        <p:spPr>
          <a:xfrm>
            <a:off x="3685178" y="5805264"/>
            <a:ext cx="8166408" cy="58477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lvl="0"/>
            <a:r>
              <a:rPr lang="zh-CN" altLang="en-US" sz="3200" dirty="0">
                <a:solidFill>
                  <a:schemeClr val="tx1"/>
                </a:solidFill>
                <a:latin typeface="黑体" panose="02010609060101010101" pitchFamily="49" charset="-122"/>
                <a:ea typeface="黑体" panose="02010609060101010101" pitchFamily="49" charset="-122"/>
                <a:cs typeface="新宋体" panose="02010609030101010101" charset="-122"/>
              </a:rPr>
              <a:t>林肯遗言：“不要报复！先拨款重建南方！”</a:t>
            </a:r>
            <a:endParaRPr lang="zh-CN" altLang="en-US" sz="3200" dirty="0">
              <a:solidFill>
                <a:schemeClr val="tx1"/>
              </a:solidFill>
              <a:latin typeface="黑体" panose="02010609060101010101" pitchFamily="49" charset="-122"/>
              <a:ea typeface="黑体" panose="02010609060101010101" pitchFamily="49" charset="-122"/>
              <a:cs typeface="新宋体" panose="02010609030101010101" charset="-122"/>
            </a:endParaRPr>
          </a:p>
        </p:txBody>
      </p:sp>
      <p:pic>
        <p:nvPicPr>
          <p:cNvPr id="66562" name="Picture 3" descr="tem048">
            <a:hlinkClick r:id="rId5"/>
          </p:cNvPr>
          <p:cNvPicPr/>
          <p:nvPr>
            <p:custDataLst>
              <p:tags r:id="rId6"/>
            </p:custDataLst>
          </p:nvPr>
        </p:nvPicPr>
        <p:blipFill>
          <a:blip r:embed="rId7"/>
          <a:stretch>
            <a:fillRect/>
          </a:stretch>
        </p:blipFill>
        <p:spPr>
          <a:xfrm>
            <a:off x="5015261" y="1049827"/>
            <a:ext cx="5748655" cy="4103370"/>
          </a:xfrm>
          <a:prstGeom prst="rect">
            <a:avLst/>
          </a:prstGeom>
          <a:noFill/>
          <a:ln w="38100" cap="sq">
            <a:solidFill>
              <a:prstClr val="black"/>
            </a:solidFill>
            <a:round/>
          </a:ln>
          <a:effectLst>
            <a:outerShdw dist="38100" dir="2700000" algn="tl">
              <a:srgbClr val="000000">
                <a:alpha val="42998"/>
              </a:srgbClr>
            </a:outerShdw>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ppt_x"/>
                                          </p:val>
                                        </p:tav>
                                        <p:tav tm="100000">
                                          <p:val>
                                            <p:strVal val="#ppt_x"/>
                                          </p:val>
                                        </p:tav>
                                      </p:tavLst>
                                    </p:anim>
                                    <p:anim calcmode="lin" valueType="num">
                                      <p:cBhvr additive="base">
                                        <p:cTn id="8"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p:cNvPicPr/>
          <p:nvPr>
            <p:custDataLst>
              <p:tags r:id="rId1"/>
            </p:custDataLst>
          </p:nvPr>
        </p:nvPicPr>
        <p:blipFill>
          <a:blip r:embed="rId2"/>
          <a:stretch>
            <a:fillRect/>
          </a:stretch>
        </p:blipFill>
        <p:spPr>
          <a:xfrm>
            <a:off x="1271905" y="1052830"/>
            <a:ext cx="10144125" cy="5388610"/>
          </a:xfrm>
          <a:prstGeom prst="rect">
            <a:avLst/>
          </a:prstGeom>
          <a:noFill/>
          <a:ln>
            <a:miter lim="800000"/>
            <a:headEnd/>
            <a:tailEnd/>
          </a:ln>
        </p:spPr>
      </p:pic>
      <p:sp>
        <p:nvSpPr>
          <p:cNvPr id="69636" name="文本框 1"/>
          <p:cNvSpPr txBox="1"/>
          <p:nvPr>
            <p:custDataLst>
              <p:tags r:id="rId3"/>
            </p:custDataLst>
          </p:nvPr>
        </p:nvSpPr>
        <p:spPr>
          <a:xfrm>
            <a:off x="7320280" y="5661025"/>
            <a:ext cx="2935605" cy="363220"/>
          </a:xfrm>
          <a:prstGeom prst="rect">
            <a:avLst/>
          </a:prstGeom>
          <a:noFill/>
        </p:spPr>
        <p:txBody>
          <a:bodyPr>
            <a:noAutofit/>
          </a:bodyPr>
          <a:lstStyle/>
          <a:p>
            <a:pPr marR="0" algn="ctr" defTabSz="1069975" fontAlgn="base">
              <a:spcBef>
                <a:spcPct val="50000"/>
              </a:spcBef>
              <a:buClrTx/>
              <a:buSzTx/>
              <a:defRPr/>
            </a:pPr>
            <a:r>
              <a:rPr kumimoji="0" lang="zh-CN" altLang="en-US" sz="2270" strike="noStrike" kern="1200" cap="none" spc="0" normalizeH="0" baseline="0" noProof="1">
                <a:solidFill>
                  <a:sysClr val="window" lastClr="FFFFFF"/>
                </a:solidFill>
                <a:effectLst>
                  <a:glow rad="228600">
                    <a:srgbClr val="C0504D">
                      <a:satMod val="175000"/>
                      <a:alpha val="40000"/>
                    </a:srgbClr>
                  </a:glow>
                  <a:outerShdw blurRad="38100" dist="38100" dir="2700000" algn="tl">
                    <a:srgbClr val="000000">
                      <a:alpha val="43137"/>
                    </a:srgbClr>
                  </a:outerShdw>
                </a:effectLst>
                <a:latin typeface="黑体" panose="02010609060101010101" pitchFamily="49" charset="-122"/>
                <a:ea typeface="黑体" panose="02010609060101010101" pitchFamily="49" charset="-122"/>
                <a:cs typeface="+mn-ea"/>
                <a:sym typeface="+mn-ea"/>
              </a:rPr>
              <a:t>林肯纪念堂</a:t>
            </a:r>
            <a:endParaRPr kumimoji="0" lang="zh-CN" altLang="en-US" sz="1325" strike="noStrike" kern="1200" cap="none" spc="0" normalizeH="0" baseline="0" noProof="1">
              <a:latin typeface="黑体" panose="02010609060101010101" pitchFamily="49" charset="-122"/>
              <a:ea typeface="黑体" panose="02010609060101010101" pitchFamily="49" charset="-122"/>
              <a:cs typeface="+mn-cs"/>
            </a:endParaRPr>
          </a:p>
        </p:txBody>
      </p:sp>
      <p:sp>
        <p:nvSpPr>
          <p:cNvPr id="69637" name="文本框 2"/>
          <p:cNvSpPr txBox="1"/>
          <p:nvPr>
            <p:custDataLst>
              <p:tags r:id="rId4"/>
            </p:custDataLst>
          </p:nvPr>
        </p:nvSpPr>
        <p:spPr>
          <a:xfrm>
            <a:off x="2146935" y="3357245"/>
            <a:ext cx="7809230" cy="1866900"/>
          </a:xfrm>
          <a:prstGeom prst="rect">
            <a:avLst/>
          </a:prstGeom>
          <a:solidFill>
            <a:schemeClr val="accent2">
              <a:lumMod val="60000"/>
              <a:lumOff val="40000"/>
            </a:schemeClr>
          </a:solidFill>
        </p:spPr>
        <p:txBody>
          <a:bodyPr anchor="t" anchorCtr="0">
            <a:no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lnSpc>
                <a:spcPct val="130000"/>
              </a:lnSpc>
            </a:pPr>
            <a:r>
              <a:rPr lang="zh-CN" altLang="en-US" sz="4800" dirty="0">
                <a:solidFill>
                  <a:srgbClr val="0070C0"/>
                </a:solidFill>
                <a:latin typeface="黑体" panose="02010609060101010101" pitchFamily="49" charset="-122"/>
                <a:ea typeface="黑体" panose="02010609060101010101" pitchFamily="49" charset="-122"/>
              </a:rPr>
              <a:t>华盛顿建立了美国</a:t>
            </a:r>
            <a:endParaRPr lang="zh-CN" altLang="en-US" sz="4800" dirty="0">
              <a:solidFill>
                <a:srgbClr val="0070C0"/>
              </a:solidFill>
              <a:latin typeface="黑体" panose="02010609060101010101" pitchFamily="49" charset="-122"/>
              <a:ea typeface="黑体" panose="02010609060101010101" pitchFamily="49" charset="-122"/>
            </a:endParaRPr>
          </a:p>
          <a:p>
            <a:pPr marR="0" lvl="0">
              <a:lnSpc>
                <a:spcPct val="130000"/>
              </a:lnSpc>
            </a:pPr>
            <a:r>
              <a:rPr lang="zh-CN" altLang="en-US" sz="4800" dirty="0">
                <a:solidFill>
                  <a:srgbClr val="0070C0"/>
                </a:solidFill>
                <a:latin typeface="黑体" panose="02010609060101010101" pitchFamily="49" charset="-122"/>
                <a:ea typeface="黑体" panose="02010609060101010101" pitchFamily="49" charset="-122"/>
              </a:rPr>
              <a:t>林肯拯救了美国</a:t>
            </a:r>
            <a:endParaRPr lang="zh-CN" altLang="en-US" sz="4800" dirty="0">
              <a:solidFill>
                <a:srgbClr val="0070C0"/>
              </a:solidFill>
              <a:latin typeface="黑体" panose="02010609060101010101" pitchFamily="49" charset="-122"/>
              <a:ea typeface="黑体" panose="02010609060101010101" pitchFamily="49" charset="-122"/>
            </a:endParaRPr>
          </a:p>
        </p:txBody>
      </p:sp>
      <p:sp>
        <p:nvSpPr>
          <p:cNvPr id="2" name="文本框 2"/>
          <p:cNvSpPr txBox="1"/>
          <p:nvPr>
            <p:custDataLst>
              <p:tags r:id="rId5"/>
            </p:custDataLst>
          </p:nvPr>
        </p:nvSpPr>
        <p:spPr>
          <a:xfrm>
            <a:off x="2136140" y="1412875"/>
            <a:ext cx="7823835" cy="1866900"/>
          </a:xfrm>
          <a:prstGeom prst="rect">
            <a:avLst/>
          </a:prstGeom>
          <a:solidFill>
            <a:schemeClr val="accent1">
              <a:lumMod val="20000"/>
              <a:lumOff val="80000"/>
            </a:schemeClr>
          </a:solidFill>
        </p:spPr>
        <p:txBody>
          <a:bodyPr anchor="t" anchorCtr="0">
            <a:no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a:lnSpc>
                <a:spcPct val="130000"/>
              </a:lnSpc>
            </a:pPr>
            <a:r>
              <a:rPr lang="zh-CN" altLang="en-US" sz="4400" dirty="0">
                <a:solidFill>
                  <a:srgbClr val="C00000"/>
                </a:solidFill>
                <a:latin typeface="黑体" panose="02010609060101010101" pitchFamily="49" charset="-122"/>
                <a:ea typeface="黑体" panose="02010609060101010101" pitchFamily="49" charset="-122"/>
              </a:rPr>
              <a:t>林肯必将与华盛顿齐名</a:t>
            </a:r>
            <a:endParaRPr lang="zh-CN" altLang="en-US" sz="4400" dirty="0">
              <a:solidFill>
                <a:srgbClr val="C00000"/>
              </a:solidFill>
              <a:latin typeface="黑体" panose="02010609060101010101" pitchFamily="49" charset="-122"/>
              <a:ea typeface="黑体" panose="02010609060101010101" pitchFamily="49" charset="-122"/>
            </a:endParaRPr>
          </a:p>
          <a:p>
            <a:pPr marR="0" lvl="0">
              <a:lnSpc>
                <a:spcPct val="130000"/>
              </a:lnSpc>
            </a:pPr>
            <a:r>
              <a:rPr lang="en-US" altLang="zh-CN" sz="4400" dirty="0">
                <a:solidFill>
                  <a:srgbClr val="C00000"/>
                </a:solidFill>
                <a:latin typeface="黑体" panose="02010609060101010101" pitchFamily="49" charset="-122"/>
                <a:ea typeface="黑体" panose="02010609060101010101" pitchFamily="49" charset="-122"/>
              </a:rPr>
              <a:t>                ----</a:t>
            </a:r>
            <a:r>
              <a:rPr sz="4400" dirty="0">
                <a:solidFill>
                  <a:srgbClr val="C00000"/>
                </a:solidFill>
                <a:latin typeface="黑体" panose="02010609060101010101" pitchFamily="49" charset="-122"/>
                <a:ea typeface="黑体" panose="02010609060101010101" pitchFamily="49" charset="-122"/>
              </a:rPr>
              <a:t>马克思</a:t>
            </a:r>
            <a:endParaRPr sz="4400" dirty="0">
              <a:solidFill>
                <a:srgbClr val="C00000"/>
              </a:solidFill>
              <a:latin typeface="黑体" panose="02010609060101010101" pitchFamily="49" charset="-122"/>
              <a:ea typeface="黑体" panose="02010609060101010101" pitchFamily="49" charset="-122"/>
            </a:endParaRPr>
          </a:p>
        </p:txBody>
      </p:sp>
      <p:sp>
        <p:nvSpPr>
          <p:cNvPr id="7" name="文本框 3"/>
          <p:cNvSpPr txBox="1"/>
          <p:nvPr>
            <p:custDataLst>
              <p:tags r:id="rId6"/>
            </p:custDataLst>
          </p:nvPr>
        </p:nvSpPr>
        <p:spPr>
          <a:xfrm>
            <a:off x="3863975" y="116632"/>
            <a:ext cx="4505325" cy="6451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三·昭示精神于后世</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bldLvl="0" animBg="1"/>
      <p:bldP spid="69637" grpId="1" animBg="1"/>
      <p:bldP spid="2" grpId="0" bldLvl="0" animBg="1"/>
      <p:bldP spid="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9375" y="1118349"/>
            <a:ext cx="11232817" cy="5262979"/>
          </a:xfrm>
          <a:prstGeom prst="rect">
            <a:avLst/>
          </a:prstGeom>
          <a:noFill/>
          <a:ln w="9525">
            <a:noFill/>
          </a:ln>
        </p:spPr>
        <p:txBody>
          <a:bodyPr wrap="square">
            <a:spAutoFit/>
          </a:bodyPr>
          <a:lstStyle/>
          <a:p>
            <a:pPr algn="just">
              <a:lnSpc>
                <a:spcPct val="150000"/>
              </a:lnSpc>
            </a:pPr>
            <a:r>
              <a:rPr lang="zh-CN" sz="2800" dirty="0">
                <a:latin typeface="黑体" panose="02010609060101010101" pitchFamily="49" charset="-122"/>
                <a:ea typeface="黑体" panose="02010609060101010101" pitchFamily="49" charset="-122"/>
                <a:cs typeface="新宋体" panose="02010609030101010101" charset="-122"/>
              </a:rPr>
              <a:t>1.知道内战爆发的原因。</a:t>
            </a:r>
            <a:r>
              <a:rPr lang="zh-CN" sz="2800" b="1" dirty="0">
                <a:solidFill>
                  <a:srgbClr val="FF0000"/>
                </a:solidFill>
                <a:latin typeface="黑体" panose="02010609060101010101" pitchFamily="49" charset="-122"/>
                <a:ea typeface="黑体" panose="02010609060101010101" pitchFamily="49" charset="-122"/>
                <a:cs typeface="新宋体" panose="02010609030101010101" charset="-122"/>
              </a:rPr>
              <a:t>（历史解释）</a:t>
            </a:r>
            <a:endParaRPr lang="zh-CN" sz="2800" dirty="0">
              <a:latin typeface="黑体" panose="02010609060101010101" pitchFamily="49" charset="-122"/>
              <a:ea typeface="黑体" panose="02010609060101010101" pitchFamily="49" charset="-122"/>
              <a:cs typeface="新宋体" panose="02010609030101010101" charset="-122"/>
            </a:endParaRPr>
          </a:p>
          <a:p>
            <a:pPr algn="just">
              <a:lnSpc>
                <a:spcPct val="150000"/>
              </a:lnSpc>
            </a:pPr>
            <a:r>
              <a:rPr lang="zh-CN" sz="2800" dirty="0">
                <a:latin typeface="黑体" panose="02010609060101010101" pitchFamily="49" charset="-122"/>
                <a:ea typeface="黑体" panose="02010609060101010101" pitchFamily="49" charset="-122"/>
                <a:cs typeface="新宋体" panose="02010609030101010101" charset="-122"/>
              </a:rPr>
              <a:t>2.知道内战爆发的过程、意义；了解《宅地法》《解放黑人奴隶宣言》等重要文件主要内容及其在内战中的作用。理解美国内战是美国历史上的第二次资产阶级革命。</a:t>
            </a:r>
            <a:r>
              <a:rPr lang="zh-CN" sz="2800" b="1" dirty="0">
                <a:solidFill>
                  <a:srgbClr val="FF0000"/>
                </a:solidFill>
                <a:latin typeface="黑体" panose="02010609060101010101" pitchFamily="49" charset="-122"/>
                <a:ea typeface="黑体" panose="02010609060101010101" pitchFamily="49" charset="-122"/>
                <a:cs typeface="新宋体" panose="02010609030101010101" charset="-122"/>
              </a:rPr>
              <a:t>（史料实证、时空观念、历史解释）</a:t>
            </a:r>
            <a:endParaRPr lang="zh-CN" sz="2800" dirty="0">
              <a:latin typeface="黑体" panose="02010609060101010101" pitchFamily="49" charset="-122"/>
              <a:ea typeface="黑体" panose="02010609060101010101" pitchFamily="49" charset="-122"/>
              <a:cs typeface="新宋体" panose="02010609030101010101" charset="-122"/>
            </a:endParaRPr>
          </a:p>
          <a:p>
            <a:pPr algn="just">
              <a:lnSpc>
                <a:spcPct val="150000"/>
              </a:lnSpc>
            </a:pPr>
            <a:r>
              <a:rPr lang="zh-CN" sz="2800" dirty="0">
                <a:latin typeface="黑体" panose="02010609060101010101" pitchFamily="49" charset="-122"/>
                <a:ea typeface="黑体" panose="02010609060101010101" pitchFamily="49" charset="-122"/>
                <a:cs typeface="新宋体" panose="02010609030101010101" charset="-122"/>
              </a:rPr>
              <a:t>3.通过战争中林肯和人民群众的活动，认识人心向背是战争胜败的关键，同时个人作用也是不可忽视的。学习林肯为维护国家统一顾全大局，以国家利益为重的优秀品质;认识到统一对国家发展的推动作用。</a:t>
            </a:r>
            <a:r>
              <a:rPr lang="zh-CN" sz="2800" b="1" dirty="0">
                <a:solidFill>
                  <a:srgbClr val="FF0000"/>
                </a:solidFill>
                <a:latin typeface="黑体" panose="02010609060101010101" pitchFamily="49" charset="-122"/>
                <a:ea typeface="黑体" panose="02010609060101010101" pitchFamily="49" charset="-122"/>
                <a:cs typeface="新宋体" panose="02010609030101010101" charset="-122"/>
              </a:rPr>
              <a:t>（历史解释、唯物史观、家国情怀）</a:t>
            </a:r>
            <a:endParaRPr lang="zh-CN" altLang="en-US" sz="2800" b="1" dirty="0">
              <a:solidFill>
                <a:srgbClr val="FF0000"/>
              </a:solidFill>
              <a:latin typeface="黑体" panose="02010609060101010101" pitchFamily="49" charset="-122"/>
              <a:ea typeface="黑体" panose="02010609060101010101" pitchFamily="49" charset="-122"/>
              <a:cs typeface="新宋体" panose="0201060903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96257"/>
          <p:cNvSpPr/>
          <p:nvPr>
            <p:custDataLst>
              <p:tags r:id="rId1"/>
            </p:custDataLst>
          </p:nvPr>
        </p:nvSpPr>
        <p:spPr>
          <a:xfrm>
            <a:off x="1807368" y="1490980"/>
            <a:ext cx="8618538" cy="1938020"/>
          </a:xfrm>
          <a:prstGeom prst="rect">
            <a:avLst/>
          </a:prstGeom>
          <a:noFill/>
          <a:ln w="19050">
            <a:solidFill>
              <a:schemeClr val="bg1">
                <a:lumMod val="85000"/>
              </a:schemeClr>
            </a:solidFill>
            <a:prstDash val="sysDot"/>
            <a:miter lim="800000"/>
          </a:ln>
        </p:spPr>
        <p:txBody>
          <a:bodyPr anchor="ctr" anchorCtr="0">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en-US" sz="2400" b="1" dirty="0">
                <a:latin typeface="Times New Roman" panose="02020603050405020304" charset="0"/>
                <a:ea typeface="黑体" panose="02010609060101010101" pitchFamily="49" charset="-122"/>
              </a:rPr>
              <a:t>历次评选的结果</a:t>
            </a:r>
            <a:endParaRPr lang="zh-CN" altLang="en-US" sz="2400" b="1" dirty="0">
              <a:latin typeface="Times New Roman" panose="02020603050405020304" charset="0"/>
              <a:ea typeface="黑体" panose="02010609060101010101" pitchFamily="49" charset="-122"/>
            </a:endParaRPr>
          </a:p>
          <a:p>
            <a:pPr marL="0" lvl="0" indent="0" eaLnBrk="1" hangingPunct="1"/>
            <a:r>
              <a:rPr lang="zh-CN" altLang="en-US" sz="2400" dirty="0">
                <a:latin typeface="Times New Roman" panose="02020603050405020304" charset="0"/>
                <a:ea typeface="黑体" panose="02010609060101010101" pitchFamily="49" charset="-122"/>
              </a:rPr>
              <a:t>   排名    </a:t>
            </a:r>
            <a:r>
              <a:rPr lang="en-US" altLang="zh-CN" sz="2400" dirty="0">
                <a:latin typeface="Times New Roman" panose="02020603050405020304" charset="0"/>
                <a:ea typeface="黑体" panose="02010609060101010101" pitchFamily="49" charset="-122"/>
              </a:rPr>
              <a:t>1948</a:t>
            </a:r>
            <a:r>
              <a:rPr lang="zh-CN" altLang="en-US" sz="2400" dirty="0">
                <a:latin typeface="Times New Roman" panose="02020603050405020304" charset="0"/>
                <a:ea typeface="黑体" panose="02010609060101010101" pitchFamily="49" charset="-122"/>
              </a:rPr>
              <a:t>年     </a:t>
            </a:r>
            <a:r>
              <a:rPr lang="en-US" altLang="zh-CN" sz="2400" dirty="0">
                <a:latin typeface="Times New Roman" panose="02020603050405020304" charset="0"/>
                <a:ea typeface="黑体" panose="02010609060101010101" pitchFamily="49" charset="-122"/>
              </a:rPr>
              <a:t>1962</a:t>
            </a:r>
            <a:r>
              <a:rPr lang="zh-CN" altLang="en-US" sz="2400" dirty="0">
                <a:latin typeface="Times New Roman" panose="02020603050405020304" charset="0"/>
                <a:ea typeface="黑体" panose="02010609060101010101" pitchFamily="49" charset="-122"/>
              </a:rPr>
              <a:t>年       </a:t>
            </a:r>
            <a:r>
              <a:rPr lang="en-US" altLang="zh-CN" sz="2400" dirty="0">
                <a:latin typeface="Times New Roman" panose="02020603050405020304" charset="0"/>
                <a:ea typeface="黑体" panose="02010609060101010101" pitchFamily="49" charset="-122"/>
              </a:rPr>
              <a:t>1977</a:t>
            </a:r>
            <a:r>
              <a:rPr lang="zh-CN" altLang="en-US" sz="2400" dirty="0">
                <a:latin typeface="Times New Roman" panose="02020603050405020304" charset="0"/>
                <a:ea typeface="黑体" panose="02010609060101010101" pitchFamily="49" charset="-122"/>
              </a:rPr>
              <a:t>年     </a:t>
            </a:r>
            <a:r>
              <a:rPr lang="en-US" altLang="zh-CN" sz="2400" dirty="0">
                <a:latin typeface="Times New Roman" panose="02020603050405020304" charset="0"/>
                <a:ea typeface="黑体" panose="02010609060101010101" pitchFamily="49" charset="-122"/>
              </a:rPr>
              <a:t>1984</a:t>
            </a:r>
            <a:r>
              <a:rPr lang="zh-CN" altLang="en-US" sz="2400" dirty="0">
                <a:latin typeface="Times New Roman" panose="02020603050405020304" charset="0"/>
                <a:ea typeface="黑体" panose="02010609060101010101" pitchFamily="49" charset="-122"/>
              </a:rPr>
              <a:t>年    </a:t>
            </a:r>
            <a:r>
              <a:rPr lang="en-US" altLang="zh-CN" sz="2400" dirty="0">
                <a:latin typeface="Times New Roman" panose="02020603050405020304" charset="0"/>
                <a:ea typeface="黑体" panose="02010609060101010101" pitchFamily="49" charset="-122"/>
              </a:rPr>
              <a:t>2000</a:t>
            </a:r>
            <a:r>
              <a:rPr lang="zh-CN" altLang="en-US" sz="2400" dirty="0">
                <a:latin typeface="Times New Roman" panose="02020603050405020304" charset="0"/>
                <a:ea typeface="黑体" panose="02010609060101010101" pitchFamily="49" charset="-122"/>
              </a:rPr>
              <a:t>年</a:t>
            </a:r>
            <a:endParaRPr lang="zh-CN" altLang="en-US" sz="2400" dirty="0">
              <a:latin typeface="Times New Roman" panose="02020603050405020304" charset="0"/>
              <a:ea typeface="黑体" panose="02010609060101010101" pitchFamily="49" charset="-122"/>
            </a:endParaRPr>
          </a:p>
          <a:p>
            <a:pPr marL="0" lvl="0" indent="0" eaLnBrk="1" hangingPunct="1"/>
            <a:r>
              <a:rPr lang="zh-CN" altLang="en-US" sz="2400" dirty="0">
                <a:latin typeface="Times New Roman" panose="02020603050405020304" charset="0"/>
                <a:ea typeface="黑体" panose="02010609060101010101" pitchFamily="49" charset="-122"/>
              </a:rPr>
              <a:t>      </a:t>
            </a:r>
            <a:r>
              <a:rPr lang="en-US" altLang="zh-CN" sz="2400" dirty="0">
                <a:latin typeface="Times New Roman" panose="02020603050405020304" charset="0"/>
                <a:ea typeface="黑体" panose="02010609060101010101" pitchFamily="49" charset="-122"/>
              </a:rPr>
              <a:t>1        </a:t>
            </a:r>
            <a:r>
              <a:rPr lang="zh-CN" altLang="en-US" sz="2400" dirty="0">
                <a:latin typeface="Times New Roman" panose="02020603050405020304" charset="0"/>
                <a:ea typeface="黑体" panose="02010609060101010101" pitchFamily="49" charset="-122"/>
              </a:rPr>
              <a:t>林  肯      林   肯       林    肯      林   肯     林   肯</a:t>
            </a:r>
            <a:endParaRPr lang="zh-CN" altLang="en-US" sz="2400" dirty="0">
              <a:latin typeface="Times New Roman" panose="02020603050405020304" charset="0"/>
              <a:ea typeface="黑体" panose="02010609060101010101" pitchFamily="49" charset="-122"/>
            </a:endParaRPr>
          </a:p>
          <a:p>
            <a:pPr marL="0" lvl="0" indent="0" eaLnBrk="1" hangingPunct="1"/>
            <a:r>
              <a:rPr lang="zh-CN" altLang="en-US" sz="2400" dirty="0">
                <a:latin typeface="Times New Roman" panose="02020603050405020304" charset="0"/>
                <a:ea typeface="黑体" panose="02010609060101010101" pitchFamily="49" charset="-122"/>
              </a:rPr>
              <a:t>      </a:t>
            </a:r>
            <a:r>
              <a:rPr lang="en-US" altLang="zh-CN" sz="2400" dirty="0">
                <a:latin typeface="Times New Roman" panose="02020603050405020304" charset="0"/>
                <a:ea typeface="黑体" panose="02010609060101010101" pitchFamily="49" charset="-122"/>
              </a:rPr>
              <a:t>2        </a:t>
            </a:r>
            <a:r>
              <a:rPr lang="zh-CN" altLang="en-US" sz="2400" dirty="0">
                <a:latin typeface="Times New Roman" panose="02020603050405020304" charset="0"/>
                <a:ea typeface="黑体" panose="02010609060101010101" pitchFamily="49" charset="-122"/>
              </a:rPr>
              <a:t>华盛顿    华盛顿      华盛顿      罗斯福    罗斯福  </a:t>
            </a:r>
            <a:br>
              <a:rPr lang="zh-CN" altLang="en-US" sz="2400" dirty="0">
                <a:latin typeface="Times New Roman" panose="02020603050405020304" charset="0"/>
                <a:ea typeface="黑体" panose="02010609060101010101" pitchFamily="49" charset="-122"/>
              </a:rPr>
            </a:br>
            <a:r>
              <a:rPr lang="zh-CN" altLang="en-US" sz="2400" dirty="0">
                <a:latin typeface="Times New Roman" panose="02020603050405020304" charset="0"/>
                <a:ea typeface="黑体" panose="02010609060101010101" pitchFamily="49" charset="-122"/>
              </a:rPr>
              <a:t>      </a:t>
            </a:r>
            <a:r>
              <a:rPr lang="en-US" altLang="zh-CN" sz="2400" dirty="0">
                <a:latin typeface="Times New Roman" panose="02020603050405020304" charset="0"/>
                <a:ea typeface="黑体" panose="02010609060101010101" pitchFamily="49" charset="-122"/>
              </a:rPr>
              <a:t>3        </a:t>
            </a:r>
            <a:r>
              <a:rPr lang="zh-CN" altLang="en-US" sz="2400" dirty="0">
                <a:latin typeface="Times New Roman" panose="02020603050405020304" charset="0"/>
                <a:ea typeface="黑体" panose="02010609060101010101" pitchFamily="49" charset="-122"/>
              </a:rPr>
              <a:t>罗斯福    罗斯福      罗斯福      华盛顿    华盛顿</a:t>
            </a:r>
            <a:endParaRPr lang="zh-CN" altLang="en-US" sz="2400" dirty="0">
              <a:latin typeface="Times New Roman" panose="02020603050405020304" charset="0"/>
              <a:ea typeface="黑体" panose="02010609060101010101" pitchFamily="49" charset="-122"/>
            </a:endParaRPr>
          </a:p>
        </p:txBody>
      </p:sp>
      <p:grpSp>
        <p:nvGrpSpPr>
          <p:cNvPr id="19464" name="组合 18440"/>
          <p:cNvGrpSpPr/>
          <p:nvPr/>
        </p:nvGrpSpPr>
        <p:grpSpPr>
          <a:xfrm>
            <a:off x="6528383" y="3520916"/>
            <a:ext cx="4568885" cy="2742928"/>
            <a:chOff x="898" y="-1780"/>
            <a:chExt cx="2943" cy="2201"/>
          </a:xfrm>
        </p:grpSpPr>
        <p:pic>
          <p:nvPicPr>
            <p:cNvPr id="19465" name="Picture 15" descr="15602c2ad60b4bc098250aa4"/>
            <p:cNvPicPr/>
            <p:nvPr>
              <p:custDataLst>
                <p:tags r:id="rId2"/>
              </p:custDataLst>
            </p:nvPr>
          </p:nvPicPr>
          <p:blipFill>
            <a:blip r:embed="rId3"/>
            <a:stretch>
              <a:fillRect/>
            </a:stretch>
          </p:blipFill>
          <p:spPr>
            <a:xfrm>
              <a:off x="898" y="-1780"/>
              <a:ext cx="2943" cy="2184"/>
            </a:xfrm>
            <a:prstGeom prst="rect">
              <a:avLst/>
            </a:prstGeom>
            <a:noFill/>
            <a:ln>
              <a:noFill/>
              <a:miter lim="800000"/>
              <a:headEnd/>
              <a:tailEnd/>
            </a:ln>
          </p:spPr>
        </p:pic>
        <p:sp>
          <p:nvSpPr>
            <p:cNvPr id="19466" name="矩形 18442"/>
            <p:cNvSpPr/>
            <p:nvPr>
              <p:custDataLst>
                <p:tags r:id="rId4"/>
              </p:custDataLst>
            </p:nvPr>
          </p:nvSpPr>
          <p:spPr>
            <a:xfrm>
              <a:off x="2194" y="52"/>
              <a:ext cx="567" cy="369"/>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400" b="1" dirty="0">
                  <a:solidFill>
                    <a:schemeClr val="bg1"/>
                  </a:solidFill>
                  <a:latin typeface="黑体" panose="02010609060101010101" pitchFamily="49" charset="-122"/>
                  <a:ea typeface="黑体" panose="02010609060101010101" pitchFamily="49" charset="-122"/>
                </a:rPr>
                <a:t>林肯</a:t>
              </a:r>
              <a:endParaRPr lang="zh-CN" altLang="en-US" sz="2400" b="1" dirty="0">
                <a:solidFill>
                  <a:schemeClr val="bg1"/>
                </a:solidFill>
                <a:latin typeface="黑体" panose="02010609060101010101" pitchFamily="49" charset="-122"/>
                <a:ea typeface="黑体" panose="02010609060101010101" pitchFamily="49" charset="-122"/>
              </a:endParaRPr>
            </a:p>
          </p:txBody>
        </p:sp>
      </p:grpSp>
      <p:sp>
        <p:nvSpPr>
          <p:cNvPr id="27" name="矩形 18"/>
          <p:cNvSpPr/>
          <p:nvPr>
            <p:custDataLst>
              <p:tags r:id="rId5"/>
            </p:custDataLst>
          </p:nvPr>
        </p:nvSpPr>
        <p:spPr>
          <a:xfrm>
            <a:off x="689034" y="980440"/>
            <a:ext cx="5040511" cy="523220"/>
          </a:xfrm>
          <a:prstGeom prst="rect">
            <a:avLst/>
          </a:prstGeom>
          <a:noFill/>
          <a:ln w="9525">
            <a:noFill/>
          </a:ln>
        </p:spPr>
        <p:txBody>
          <a:bodyPr wrap="square">
            <a:spAutoFit/>
          </a:bodyPr>
          <a:lstStyle/>
          <a:p>
            <a:r>
              <a:rPr lang="zh-CN" altLang="zh-CN" sz="2800" b="1" dirty="0">
                <a:latin typeface="Calibri" panose="020F0502020204030204" charset="0"/>
                <a:ea typeface="黑体" panose="02010609060101010101" pitchFamily="49" charset="-122"/>
              </a:rPr>
              <a:t>结合所学知识总结林肯的贡献。</a:t>
            </a:r>
            <a:endParaRPr lang="zh-CN" altLang="en-US" sz="2800" b="1" dirty="0">
              <a:latin typeface="Calibri" panose="020F0502020204030204" charset="0"/>
              <a:ea typeface="黑体" panose="02010609060101010101" pitchFamily="49" charset="-122"/>
            </a:endParaRPr>
          </a:p>
        </p:txBody>
      </p:sp>
      <p:pic>
        <p:nvPicPr>
          <p:cNvPr id="1073742858" name="图片 116"/>
          <p:cNvPicPr>
            <a:picLocks noChangeAspect="1"/>
          </p:cNvPicPr>
          <p:nvPr>
            <p:custDataLst>
              <p:tags r:id="rId6"/>
            </p:custDataLst>
          </p:nvPr>
        </p:nvPicPr>
        <p:blipFill>
          <a:blip r:embed="rId7"/>
          <a:stretch>
            <a:fillRect/>
          </a:stretch>
        </p:blipFill>
        <p:spPr>
          <a:xfrm>
            <a:off x="839470" y="3429000"/>
            <a:ext cx="4739640" cy="2983230"/>
          </a:xfrm>
          <a:prstGeom prst="rect">
            <a:avLst/>
          </a:prstGeom>
          <a:noFill/>
          <a:ln w="9525">
            <a:noFill/>
          </a:ln>
        </p:spPr>
      </p:pic>
      <p:sp>
        <p:nvSpPr>
          <p:cNvPr id="19462" name="矩形 13"/>
          <p:cNvSpPr/>
          <p:nvPr>
            <p:custDataLst>
              <p:tags r:id="rId8"/>
            </p:custDataLst>
          </p:nvPr>
        </p:nvSpPr>
        <p:spPr>
          <a:xfrm rot="20760000">
            <a:off x="4113530" y="3689032"/>
            <a:ext cx="5329238" cy="1938338"/>
          </a:xfrm>
          <a:gradFill rotWithShape="1">
            <a:gsLst>
              <a:gs pos="0">
                <a:srgbClr val="FFE701"/>
              </a:gs>
              <a:gs pos="100000">
                <a:srgbClr val="FE3E02"/>
              </a:gs>
            </a:gsLst>
            <a:lin ang="6180000" scaled="1"/>
          </a:gradFill>
          <a:ln>
            <a:solidFill>
              <a:prstClr val="black"/>
            </a:solidFill>
            <a:miter lim="800000"/>
          </a:ln>
          <a:scene3d>
            <a:camera prst="legacyPerspectiveFront">
              <a:rot lat="20519994" lon="1080000" rev="0"/>
            </a:camera>
            <a:lightRig rig="legacyHarsh2" dir="b"/>
          </a:scene3d>
          <a:sp3d extrusionH="430200" prstMaterial="legacyMatte">
            <a:bevelT w="13500" h="13500" prst="angle"/>
            <a:bevelB w="13500" h="13500" prst="angle"/>
            <a:extrusionClr>
              <a:srgbClr val="FF6600"/>
            </a:extrusionClr>
          </a:sp3d>
        </p:spPr>
        <p:txBody>
          <a:bodyPr wrap="none" fromWordArt="1">
            <a:prstTxWarp prst="textCascadeUp">
              <a:avLst>
                <a:gd name="adj" fmla="val 44444"/>
              </a:avLst>
            </a:prstTxWarp>
          </a:bodyPr>
          <a:lstStyle/>
          <a:p>
            <a:pPr algn="ctr"/>
            <a:r>
              <a:rPr sz="3600" b="1" kern="10" dirty="0" err="1">
                <a:ln>
                  <a:solidFill>
                    <a:prstClr val="black"/>
                  </a:solidFill>
                </a:ln>
                <a:gradFill rotWithShape="1">
                  <a:gsLst>
                    <a:gs pos="0">
                      <a:srgbClr val="FFE701"/>
                    </a:gs>
                    <a:gs pos="100000">
                      <a:srgbClr val="FE3E02"/>
                    </a:gs>
                  </a:gsLst>
                  <a:lin ang="6180000" scaled="1"/>
                </a:gradFill>
                <a:latin typeface="黑体" panose="02010609060101010101" pitchFamily="49" charset="-122"/>
                <a:ea typeface="黑体" panose="02010609060101010101" pitchFamily="49" charset="-122"/>
              </a:rPr>
              <a:t>林肯贡献</a:t>
            </a:r>
            <a:r>
              <a:rPr sz="3600" b="1" kern="10" dirty="0">
                <a:ln>
                  <a:solidFill>
                    <a:prstClr val="black"/>
                  </a:solidFill>
                </a:ln>
                <a:gradFill rotWithShape="1">
                  <a:gsLst>
                    <a:gs pos="0">
                      <a:srgbClr val="FFE701"/>
                    </a:gs>
                    <a:gs pos="100000">
                      <a:srgbClr val="FE3E02"/>
                    </a:gs>
                  </a:gsLst>
                  <a:lin ang="6180000" scaled="1"/>
                </a:gradFill>
                <a:latin typeface="黑体" panose="02010609060101010101" pitchFamily="49" charset="-122"/>
                <a:ea typeface="黑体" panose="02010609060101010101" pitchFamily="49" charset="-122"/>
              </a:rPr>
              <a:t>？</a:t>
            </a:r>
            <a:endParaRPr sz="3600" b="1" kern="10" dirty="0">
              <a:ln>
                <a:solidFill>
                  <a:prstClr val="black"/>
                </a:solidFill>
              </a:ln>
              <a:gradFill rotWithShape="1">
                <a:gsLst>
                  <a:gs pos="0">
                    <a:srgbClr val="FFE701"/>
                  </a:gs>
                  <a:gs pos="100000">
                    <a:srgbClr val="FE3E02"/>
                  </a:gs>
                </a:gsLst>
                <a:lin ang="6180000" scaled="1"/>
              </a:gradFill>
              <a:latin typeface="黑体" panose="02010609060101010101" pitchFamily="49" charset="-122"/>
              <a:ea typeface="黑体" panose="02010609060101010101" pitchFamily="49" charset="-122"/>
            </a:endParaRPr>
          </a:p>
        </p:txBody>
      </p:sp>
      <p:sp>
        <p:nvSpPr>
          <p:cNvPr id="12" name="文本框 3"/>
          <p:cNvSpPr txBox="1"/>
          <p:nvPr>
            <p:custDataLst>
              <p:tags r:id="rId9"/>
            </p:custDataLst>
          </p:nvPr>
        </p:nvSpPr>
        <p:spPr>
          <a:xfrm>
            <a:off x="3863975" y="116632"/>
            <a:ext cx="4505325" cy="6451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三·昭示精神于后世</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14"/>
          <p:cNvPicPr>
            <a:picLocks noChangeAspect="1"/>
          </p:cNvPicPr>
          <p:nvPr>
            <p:custDataLst>
              <p:tags r:id="rId1"/>
            </p:custDataLst>
          </p:nvPr>
        </p:nvPicPr>
        <p:blipFill>
          <a:blip r:embed="rId2"/>
          <a:stretch>
            <a:fillRect/>
          </a:stretch>
        </p:blipFill>
        <p:spPr>
          <a:xfrm>
            <a:off x="911423" y="1124744"/>
            <a:ext cx="10467975" cy="5199380"/>
          </a:xfrm>
          <a:prstGeom prst="rect">
            <a:avLst/>
          </a:prstGeom>
          <a:noFill/>
          <a:ln>
            <a:noFill/>
          </a:ln>
        </p:spPr>
      </p:pic>
      <p:sp>
        <p:nvSpPr>
          <p:cNvPr id="74753" name="Rectangle 2"/>
          <p:cNvSpPr/>
          <p:nvPr>
            <p:custDataLst>
              <p:tags r:id="rId3"/>
            </p:custDataLst>
          </p:nvPr>
        </p:nvSpPr>
        <p:spPr>
          <a:xfrm>
            <a:off x="3897624" y="21586"/>
            <a:ext cx="4032448" cy="823126"/>
          </a:xfrm>
          <a:prstGeom prst="rect">
            <a:avLst/>
          </a:prstGeom>
          <a:noFill/>
          <a:ln>
            <a:solidFill>
              <a:prstClr val="black"/>
            </a:solidFill>
            <a:miter lim="800000"/>
          </a:ln>
        </p:spPr>
        <p:txBody>
          <a:bodyPr vert="horz" wrap="square" lIns="121912" tIns="60956" rIns="121912" bIns="60956"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mj-lt"/>
                <a:ea typeface="+mj-ea"/>
                <a:cs typeface="+mj-cs"/>
              </a:defRPr>
            </a:lvl1pPr>
            <a:lvl2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9pPr>
          </a:lstStyle>
          <a:p>
            <a:pPr lvl="0" eaLnBrk="1" hangingPunct="1"/>
            <a:r>
              <a:rPr lang="zh-CN" altLang="en-US" sz="3200" b="1" dirty="0">
                <a:solidFill>
                  <a:srgbClr val="FF0000"/>
                </a:solidFill>
                <a:latin typeface="黑体" panose="02010609060101010101" pitchFamily="49" charset="-122"/>
                <a:ea typeface="黑体" panose="02010609060101010101" pitchFamily="49" charset="-122"/>
              </a:rPr>
              <a:t>热点引入</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Text Box 44"/>
          <p:cNvSpPr txBox="1"/>
          <p:nvPr>
            <p:custDataLst>
              <p:tags r:id="rId1"/>
            </p:custDataLst>
          </p:nvPr>
        </p:nvSpPr>
        <p:spPr>
          <a:xfrm>
            <a:off x="538382" y="2132856"/>
            <a:ext cx="7381240" cy="3046988"/>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600" b="1" i="0" u="none" baseline="0">
                <a:solidFill>
                  <a:schemeClr val="tx1"/>
                </a:solidFill>
                <a:latin typeface="Arial" panose="020B0604020202020204" pitchFamily="34" charset="0"/>
                <a:ea typeface="华文行楷" panose="02010800040101010101" pitchFamily="2" charset="-122"/>
              </a:defRPr>
            </a:lvl5pPr>
          </a:lstStyle>
          <a:p>
            <a:pPr marR="0" lvl="0" eaLnBrk="0" hangingPunct="0">
              <a:lnSpc>
                <a:spcPct val="150000"/>
              </a:lnSpc>
            </a:pPr>
            <a:r>
              <a:rPr lang="zh-CN" altLang="en-US" sz="3200" dirty="0">
                <a:solidFill>
                  <a:srgbClr val="0000FF"/>
                </a:solidFill>
                <a:latin typeface="黑体" panose="02010609060101010101" pitchFamily="49" charset="-122"/>
                <a:ea typeface="黑体" panose="02010609060101010101" pitchFamily="49" charset="-122"/>
              </a:rPr>
              <a:t>启示：</a:t>
            </a:r>
            <a:endParaRPr lang="zh-CN" altLang="en-US" sz="3200" dirty="0">
              <a:solidFill>
                <a:srgbClr val="0000FF"/>
              </a:solidFill>
              <a:latin typeface="黑体" panose="02010609060101010101" pitchFamily="49" charset="-122"/>
              <a:ea typeface="黑体" panose="02010609060101010101" pitchFamily="49" charset="-122"/>
            </a:endParaRPr>
          </a:p>
          <a:p>
            <a:pPr marR="0" lvl="0">
              <a:lnSpc>
                <a:spcPct val="150000"/>
              </a:lnSpc>
            </a:pPr>
            <a:r>
              <a:rPr lang="en-US" altLang="zh-CN" sz="3200" dirty="0" smtClean="0">
                <a:solidFill>
                  <a:schemeClr val="tx1"/>
                </a:solidFill>
                <a:latin typeface="黑体" panose="02010609060101010101" pitchFamily="49" charset="-122"/>
                <a:ea typeface="黑体" panose="02010609060101010101" pitchFamily="49" charset="-122"/>
              </a:rPr>
              <a:t>1</a:t>
            </a:r>
            <a:r>
              <a:rPr lang="en-US" sz="3200" dirty="0" smtClean="0">
                <a:solidFill>
                  <a:schemeClr val="tx1"/>
                </a:solidFill>
                <a:latin typeface="黑体" panose="02010609060101010101" pitchFamily="49" charset="-122"/>
                <a:ea typeface="黑体" panose="02010609060101010101" pitchFamily="49" charset="-122"/>
              </a:rPr>
              <a:t>.</a:t>
            </a:r>
            <a:r>
              <a:rPr lang="zh-CN" altLang="en-US" sz="3200" dirty="0" smtClean="0">
                <a:solidFill>
                  <a:srgbClr val="FF0000"/>
                </a:solidFill>
                <a:latin typeface="黑体" panose="02010609060101010101" pitchFamily="49" charset="-122"/>
                <a:ea typeface="黑体" panose="02010609060101010101" pitchFamily="49" charset="-122"/>
                <a:sym typeface="宋体" panose="02010600030101010101" pitchFamily="2" charset="-122"/>
              </a:rPr>
              <a:t>国家</a:t>
            </a:r>
            <a:r>
              <a:rPr lang="zh-CN" altLang="en-US" sz="3200" dirty="0">
                <a:solidFill>
                  <a:srgbClr val="FF0000"/>
                </a:solidFill>
                <a:latin typeface="黑体" panose="02010609060101010101" pitchFamily="49" charset="-122"/>
                <a:ea typeface="黑体" panose="02010609060101010101" pitchFamily="49" charset="-122"/>
                <a:sym typeface="宋体" panose="02010600030101010101" pitchFamily="2" charset="-122"/>
              </a:rPr>
              <a:t>统一</a:t>
            </a:r>
            <a:r>
              <a:rPr lang="zh-CN" altLang="en-US" sz="3200" dirty="0">
                <a:latin typeface="黑体" panose="02010609060101010101" pitchFamily="49" charset="-122"/>
                <a:ea typeface="黑体" panose="02010609060101010101" pitchFamily="49" charset="-122"/>
                <a:sym typeface="宋体" panose="02010600030101010101" pitchFamily="2" charset="-122"/>
              </a:rPr>
              <a:t>是国家经济发展的重要保障。</a:t>
            </a:r>
            <a:endParaRPr lang="zh-CN" altLang="en-US" sz="3200" dirty="0">
              <a:latin typeface="黑体" panose="02010609060101010101" pitchFamily="49" charset="-122"/>
              <a:ea typeface="黑体" panose="02010609060101010101" pitchFamily="49" charset="-122"/>
              <a:sym typeface="宋体" panose="02010600030101010101" pitchFamily="2" charset="-122"/>
            </a:endParaRPr>
          </a:p>
          <a:p>
            <a:pPr marR="0" lvl="0">
              <a:lnSpc>
                <a:spcPct val="150000"/>
              </a:lnSpc>
            </a:pPr>
            <a:r>
              <a:rPr lang="en-US" altLang="zh-CN" sz="3200" dirty="0" smtClean="0">
                <a:latin typeface="黑体" panose="02010609060101010101" pitchFamily="49" charset="-122"/>
                <a:ea typeface="黑体" panose="02010609060101010101" pitchFamily="49" charset="-122"/>
                <a:sym typeface="宋体" panose="02010600030101010101" pitchFamily="2" charset="-122"/>
              </a:rPr>
              <a:t>2</a:t>
            </a:r>
            <a:r>
              <a:rPr lang="en-US" sz="3200" dirty="0" smtClean="0">
                <a:latin typeface="黑体" panose="02010609060101010101" pitchFamily="49" charset="-122"/>
                <a:ea typeface="黑体" panose="02010609060101010101" pitchFamily="49" charset="-122"/>
                <a:sym typeface="宋体" panose="02010600030101010101" pitchFamily="2" charset="-122"/>
              </a:rPr>
              <a:t>.</a:t>
            </a:r>
            <a:r>
              <a:rPr lang="zh-CN" altLang="en-US" sz="3200" dirty="0" smtClean="0">
                <a:latin typeface="黑体" panose="02010609060101010101" pitchFamily="49" charset="-122"/>
                <a:ea typeface="黑体" panose="02010609060101010101" pitchFamily="49" charset="-122"/>
                <a:sym typeface="宋体" panose="02010600030101010101" pitchFamily="2" charset="-122"/>
              </a:rPr>
              <a:t>我们</a:t>
            </a:r>
            <a:r>
              <a:rPr lang="zh-CN" altLang="en-US" sz="3200" dirty="0">
                <a:latin typeface="黑体" panose="02010609060101010101" pitchFamily="49" charset="-122"/>
                <a:ea typeface="黑体" panose="02010609060101010101" pitchFamily="49" charset="-122"/>
                <a:sym typeface="宋体" panose="02010600030101010101" pitchFamily="2" charset="-122"/>
              </a:rPr>
              <a:t>要维护祖国统一，反对国家分裂，坚决同一切破坏祖国统一的行为作斗争</a:t>
            </a:r>
            <a:r>
              <a:rPr lang="zh-CN" altLang="en-US" sz="3200" dirty="0" smtClean="0">
                <a:latin typeface="黑体" panose="02010609060101010101" pitchFamily="49" charset="-122"/>
                <a:ea typeface="黑体" panose="02010609060101010101" pitchFamily="49" charset="-122"/>
                <a:sym typeface="宋体" panose="02010600030101010101" pitchFamily="2" charset="-122"/>
              </a:rPr>
              <a:t>。</a:t>
            </a:r>
            <a:endParaRPr lang="zh-CN" altLang="en-US" sz="3200" dirty="0">
              <a:latin typeface="黑体" panose="02010609060101010101" pitchFamily="49" charset="-122"/>
              <a:ea typeface="黑体" panose="02010609060101010101" pitchFamily="49" charset="-122"/>
            </a:endParaRPr>
          </a:p>
        </p:txBody>
      </p:sp>
      <p:pic>
        <p:nvPicPr>
          <p:cNvPr id="93185" name="内容占位符 1"/>
          <p:cNvPicPr>
            <a:picLocks noGrp="1" noChangeAspect="1"/>
          </p:cNvPicPr>
          <p:nvPr>
            <p:custDataLst>
              <p:tags r:id="rId2"/>
            </p:custDataLst>
          </p:nvPr>
        </p:nvPicPr>
        <p:blipFill>
          <a:blip r:embed="rId3"/>
          <a:srcRect r="3825" b="4794"/>
          <a:stretch>
            <a:fillRect/>
          </a:stretch>
        </p:blipFill>
        <p:spPr>
          <a:xfrm>
            <a:off x="7919622" y="2270634"/>
            <a:ext cx="3690620" cy="2981217"/>
          </a:xfrm>
          <a:prstGeom prst="rect">
            <a:avLst/>
          </a:prstGeom>
          <a:noFill/>
          <a:ln w="9525">
            <a:noFill/>
          </a:ln>
        </p:spPr>
      </p:pic>
      <p:sp>
        <p:nvSpPr>
          <p:cNvPr id="5" name="文本框 3"/>
          <p:cNvSpPr txBox="1"/>
          <p:nvPr>
            <p:custDataLst>
              <p:tags r:id="rId4"/>
            </p:custDataLst>
          </p:nvPr>
        </p:nvSpPr>
        <p:spPr>
          <a:xfrm>
            <a:off x="3863975" y="116632"/>
            <a:ext cx="4505325" cy="6451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三·昭示精神于后世</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additive="base">
                                        <p:cTn id="6" dur="1" fill="hold">
                                          <p:stCondLst>
                                            <p:cond delay="0"/>
                                          </p:stCondLst>
                                        </p:cTn>
                                        <p:tgtEl>
                                          <p:spTgt spid="77827"/>
                                        </p:tgtEl>
                                        <p:attrNameLst>
                                          <p:attrName>style.visibility</p:attrName>
                                        </p:attrNameLst>
                                      </p:cBhvr>
                                      <p:to>
                                        <p:strVal val="visible"/>
                                      </p:to>
                                    </p:set>
                                    <p:animEffect transition="in" filter="wipe(down)">
                                      <p:cBhvr additive="base">
                                        <p:cTn id="7" dur="500" fill="hold"/>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AutoShape 2"/>
          <p:cNvSpPr/>
          <p:nvPr>
            <p:custDataLst>
              <p:tags r:id="rId1"/>
            </p:custDataLst>
          </p:nvPr>
        </p:nvSpPr>
        <p:spPr>
          <a:xfrm rot="1783186">
            <a:off x="5798237" y="2170744"/>
            <a:ext cx="2574925" cy="2592388"/>
          </a:xfrm>
          <a:prstGeom prst="irregularSeal2">
            <a:avLst/>
          </a:prstGeom>
          <a:solidFill>
            <a:srgbClr val="99CCFF"/>
          </a:solidFill>
          <a:ln w="9525">
            <a:noFill/>
          </a:ln>
        </p:spPr>
        <p:txBody>
          <a:bodyPr wrap="none" anchor="ctr" anchorCtr="0"/>
          <a:lstStyle/>
          <a:p>
            <a:endParaRPr lang="zh-CN" altLang="en-US" sz="2000" dirty="0">
              <a:latin typeface="Arial" panose="020B0604020202020204" pitchFamily="34" charset="0"/>
              <a:ea typeface="黑体" panose="02010609060101010101" pitchFamily="49" charset="-122"/>
            </a:endParaRPr>
          </a:p>
        </p:txBody>
      </p:sp>
      <p:sp>
        <p:nvSpPr>
          <p:cNvPr id="35845" name="Text Box 3"/>
          <p:cNvSpPr txBox="1"/>
          <p:nvPr>
            <p:custDataLst>
              <p:tags r:id="rId2"/>
            </p:custDataLst>
          </p:nvPr>
        </p:nvSpPr>
        <p:spPr>
          <a:xfrm>
            <a:off x="2581451" y="4745920"/>
            <a:ext cx="2085897" cy="1163395"/>
          </a:xfrm>
          <a:prstGeom prst="rect">
            <a:avLst/>
          </a:prstGeom>
          <a:noFill/>
          <a:ln w="25400" cap="flat" cmpd="sng">
            <a:solidFill>
              <a:srgbClr val="800000"/>
            </a:solidFill>
            <a:prstDash val="solid"/>
            <a:miter/>
            <a:headEnd type="none" w="med" len="med"/>
            <a:tailEnd type="none" w="med" len="med"/>
          </a:ln>
        </p:spPr>
        <p:txBody>
          <a:bodyPr wrap="square">
            <a:spAutoFit/>
          </a:bodyPr>
          <a:lstStyle/>
          <a:p>
            <a:pPr marL="342900" indent="-342900" algn="ctr">
              <a:lnSpc>
                <a:spcPct val="90000"/>
              </a:lnSpc>
              <a:spcBef>
                <a:spcPct val="20000"/>
              </a:spcBef>
              <a:buClr>
                <a:schemeClr val="hlink"/>
              </a:buClr>
              <a:buSzPct val="120000"/>
            </a:pPr>
            <a:r>
              <a:rPr lang="zh-CN" altLang="en-US" sz="2400" b="1" dirty="0">
                <a:latin typeface="黑体" panose="02010609060101010101" pitchFamily="49" charset="-122"/>
                <a:ea typeface="黑体" panose="02010609060101010101" pitchFamily="49" charset="-122"/>
              </a:rPr>
              <a:t>南方</a:t>
            </a:r>
            <a:endParaRPr lang="zh-CN" altLang="en-US" sz="2400" b="1" dirty="0">
              <a:latin typeface="黑体" panose="02010609060101010101" pitchFamily="49" charset="-122"/>
              <a:ea typeface="黑体" panose="02010609060101010101" pitchFamily="49" charset="-122"/>
            </a:endParaRPr>
          </a:p>
          <a:p>
            <a:pPr marL="342900" indent="-342900" algn="ctr">
              <a:lnSpc>
                <a:spcPct val="90000"/>
              </a:lnSpc>
              <a:spcBef>
                <a:spcPct val="20000"/>
              </a:spcBef>
              <a:buClr>
                <a:schemeClr val="hlink"/>
              </a:buClr>
              <a:buSzPct val="120000"/>
            </a:pPr>
            <a:r>
              <a:rPr lang="zh-CN" altLang="en-US" sz="2400" b="1" dirty="0">
                <a:latin typeface="黑体" panose="02010609060101010101" pitchFamily="49" charset="-122"/>
                <a:ea typeface="黑体" panose="02010609060101010101" pitchFamily="49" charset="-122"/>
              </a:rPr>
              <a:t>奴隶制种植园制度</a:t>
            </a:r>
            <a:endParaRPr lang="zh-CN" altLang="en-US" sz="2400" b="1" dirty="0">
              <a:latin typeface="黑体" panose="02010609060101010101" pitchFamily="49" charset="-122"/>
              <a:ea typeface="黑体" panose="02010609060101010101" pitchFamily="49" charset="-122"/>
            </a:endParaRPr>
          </a:p>
        </p:txBody>
      </p:sp>
      <p:sp>
        <p:nvSpPr>
          <p:cNvPr id="35847" name="Text Box 5"/>
          <p:cNvSpPr txBox="1"/>
          <p:nvPr>
            <p:custDataLst>
              <p:tags r:id="rId3"/>
            </p:custDataLst>
          </p:nvPr>
        </p:nvSpPr>
        <p:spPr>
          <a:xfrm>
            <a:off x="2986592" y="3161344"/>
            <a:ext cx="1265237" cy="480131"/>
          </a:xfrm>
          <a:prstGeom prst="rect">
            <a:avLst/>
          </a:prstGeom>
          <a:solidFill>
            <a:schemeClr val="accent1"/>
          </a:solidFill>
          <a:ln w="9525" cap="flat" cmpd="sng">
            <a:solidFill>
              <a:schemeClr val="tx1"/>
            </a:solidFill>
            <a:prstDash val="solid"/>
            <a:miter/>
            <a:headEnd type="none" w="med" len="med"/>
            <a:tailEnd type="none" w="med" len="med"/>
          </a:ln>
        </p:spPr>
        <p:txBody>
          <a:bodyPr>
            <a:spAutoFit/>
          </a:bodyPr>
          <a:lstStyle/>
          <a:p>
            <a:pPr marL="342900" indent="-342900" algn="ctr">
              <a:lnSpc>
                <a:spcPct val="90000"/>
              </a:lnSpc>
              <a:spcBef>
                <a:spcPct val="20000"/>
              </a:spcBef>
              <a:buClr>
                <a:schemeClr val="hlink"/>
              </a:buClr>
              <a:buSzPct val="120000"/>
            </a:pPr>
            <a:r>
              <a:rPr lang="zh-CN" altLang="en-US" sz="2800" b="1" dirty="0">
                <a:solidFill>
                  <a:schemeClr val="bg1"/>
                </a:solidFill>
                <a:latin typeface="Tahoma" panose="020B0604030504040204" pitchFamily="34" charset="0"/>
                <a:ea typeface="黑体" panose="02010609060101010101" pitchFamily="49" charset="-122"/>
              </a:rPr>
              <a:t>奴隶制</a:t>
            </a:r>
            <a:endParaRPr lang="zh-CN" altLang="en-US" sz="2800" b="1" dirty="0">
              <a:solidFill>
                <a:schemeClr val="bg1"/>
              </a:solidFill>
              <a:latin typeface="Tahoma" panose="020B0604030504040204" pitchFamily="34" charset="0"/>
              <a:ea typeface="黑体" panose="02010609060101010101" pitchFamily="49" charset="-122"/>
            </a:endParaRPr>
          </a:p>
        </p:txBody>
      </p:sp>
      <p:sp>
        <p:nvSpPr>
          <p:cNvPr id="35851" name="AutoShape 9"/>
          <p:cNvSpPr/>
          <p:nvPr>
            <p:custDataLst>
              <p:tags r:id="rId4"/>
            </p:custDataLst>
          </p:nvPr>
        </p:nvSpPr>
        <p:spPr>
          <a:xfrm>
            <a:off x="4251830" y="2372356"/>
            <a:ext cx="1713482" cy="1905000"/>
          </a:xfrm>
          <a:prstGeom prst="rightArrow">
            <a:avLst>
              <a:gd name="adj1" fmla="val 37740"/>
              <a:gd name="adj2" fmla="val 39875"/>
            </a:avLst>
          </a:prstGeom>
          <a:solidFill>
            <a:schemeClr val="accent3">
              <a:lumMod val="20000"/>
              <a:lumOff val="8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林肯当选</a:t>
            </a:r>
            <a:endParaRPr lang="zh-CN" altLang="en-US" sz="2400" b="1" dirty="0">
              <a:latin typeface="Tahoma" panose="020B0604030504040204" pitchFamily="34" charset="0"/>
              <a:ea typeface="黑体" panose="02010609060101010101" pitchFamily="49" charset="-122"/>
            </a:endParaRPr>
          </a:p>
          <a:p>
            <a:pPr marL="342900" indent="-342900" algn="ctr">
              <a:lnSpc>
                <a:spcPct val="90000"/>
              </a:lnSpc>
              <a:spcBef>
                <a:spcPct val="20000"/>
              </a:spcBef>
              <a:buClr>
                <a:schemeClr val="hlink"/>
              </a:buClr>
              <a:buSzPct val="120000"/>
            </a:pPr>
            <a:r>
              <a:rPr lang="en-US" altLang="zh-CN" sz="2400" b="1" dirty="0">
                <a:latin typeface="Tahoma" panose="020B0604030504040204" pitchFamily="34" charset="0"/>
                <a:ea typeface="黑体" panose="02010609060101010101" pitchFamily="49" charset="-122"/>
              </a:rPr>
              <a:t>(</a:t>
            </a:r>
            <a:r>
              <a:rPr lang="zh-CN" altLang="en-US" sz="2400" b="1" dirty="0">
                <a:latin typeface="Tahoma" panose="020B0604030504040204" pitchFamily="34" charset="0"/>
                <a:ea typeface="黑体" panose="02010609060101010101" pitchFamily="49" charset="-122"/>
              </a:rPr>
              <a:t>导火线）</a:t>
            </a:r>
            <a:endParaRPr lang="zh-CN" altLang="en-US" sz="2400" b="1" dirty="0">
              <a:latin typeface="Tahoma" panose="020B0604030504040204" pitchFamily="34" charset="0"/>
              <a:ea typeface="黑体" panose="02010609060101010101" pitchFamily="49" charset="-122"/>
            </a:endParaRPr>
          </a:p>
        </p:txBody>
      </p:sp>
      <p:sp>
        <p:nvSpPr>
          <p:cNvPr id="35852" name="AutoShape 10"/>
          <p:cNvSpPr/>
          <p:nvPr>
            <p:custDataLst>
              <p:tags r:id="rId5"/>
            </p:custDataLst>
          </p:nvPr>
        </p:nvSpPr>
        <p:spPr>
          <a:xfrm>
            <a:off x="3219954" y="3696332"/>
            <a:ext cx="762000" cy="914400"/>
          </a:xfrm>
          <a:prstGeom prst="upArrow">
            <a:avLst>
              <a:gd name="adj1" fmla="val 50277"/>
              <a:gd name="adj2" fmla="val 60277"/>
            </a:avLst>
          </a:prstGeom>
          <a:solidFill>
            <a:schemeClr val="accent3">
              <a:lumMod val="20000"/>
              <a:lumOff val="8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存</a:t>
            </a:r>
            <a:endParaRPr lang="zh-CN" altLang="en-US" sz="2400" b="1" dirty="0">
              <a:latin typeface="Tahoma" panose="020B0604030504040204" pitchFamily="34" charset="0"/>
              <a:ea typeface="黑体" panose="02010609060101010101" pitchFamily="49" charset="-122"/>
            </a:endParaRPr>
          </a:p>
        </p:txBody>
      </p:sp>
      <p:sp>
        <p:nvSpPr>
          <p:cNvPr id="35853" name="AutoShape 11"/>
          <p:cNvSpPr/>
          <p:nvPr>
            <p:custDataLst>
              <p:tags r:id="rId6"/>
            </p:custDataLst>
          </p:nvPr>
        </p:nvSpPr>
        <p:spPr>
          <a:xfrm>
            <a:off x="3188753" y="2205669"/>
            <a:ext cx="838200" cy="935038"/>
          </a:xfrm>
          <a:prstGeom prst="downArrow">
            <a:avLst>
              <a:gd name="adj1" fmla="val 50000"/>
              <a:gd name="adj2" fmla="val 55761"/>
            </a:avLst>
          </a:prstGeom>
          <a:solidFill>
            <a:schemeClr val="accent3">
              <a:lumMod val="20000"/>
              <a:lumOff val="8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废</a:t>
            </a:r>
            <a:endParaRPr lang="zh-CN" altLang="en-US" sz="2400" b="1" dirty="0">
              <a:latin typeface="Tahoma" panose="020B0604030504040204" pitchFamily="34" charset="0"/>
              <a:ea typeface="黑体" panose="02010609060101010101" pitchFamily="49" charset="-122"/>
            </a:endParaRPr>
          </a:p>
        </p:txBody>
      </p:sp>
      <p:sp>
        <p:nvSpPr>
          <p:cNvPr id="35854" name="Text Box 12"/>
          <p:cNvSpPr txBox="1"/>
          <p:nvPr>
            <p:custDataLst>
              <p:tags r:id="rId7"/>
            </p:custDataLst>
          </p:nvPr>
        </p:nvSpPr>
        <p:spPr>
          <a:xfrm>
            <a:off x="2491047" y="1196752"/>
            <a:ext cx="2233612" cy="830997"/>
          </a:xfrm>
          <a:prstGeom prst="rect">
            <a:avLst/>
          </a:prstGeom>
          <a:noFill/>
          <a:ln w="25400" cap="flat" cmpd="sng">
            <a:solidFill>
              <a:srgbClr val="800000"/>
            </a:solidFill>
            <a:prstDash val="solid"/>
            <a:miter/>
            <a:headEnd type="none" w="med" len="med"/>
            <a:tailEnd type="none" w="med" len="med"/>
          </a:ln>
        </p:spPr>
        <p:txBody>
          <a:bodyPr>
            <a:spAutoFit/>
          </a:bodyPr>
          <a:lstStyle/>
          <a:p>
            <a:pPr marL="342900" indent="-342900" algn="ctr">
              <a:lnSpc>
                <a:spcPct val="90000"/>
              </a:lnSpc>
              <a:spcBef>
                <a:spcPct val="20000"/>
              </a:spcBef>
              <a:buClr>
                <a:schemeClr val="hlink"/>
              </a:buClr>
              <a:buSzPct val="120000"/>
            </a:pPr>
            <a:r>
              <a:rPr lang="zh-CN" altLang="en-US" sz="2400" b="1" dirty="0">
                <a:latin typeface="黑体" panose="02010609060101010101" pitchFamily="49" charset="-122"/>
                <a:ea typeface="黑体" panose="02010609060101010101" pitchFamily="49" charset="-122"/>
              </a:rPr>
              <a:t>北方</a:t>
            </a:r>
            <a:endParaRPr lang="zh-CN" altLang="en-US" sz="2400" b="1" dirty="0">
              <a:latin typeface="黑体" panose="02010609060101010101" pitchFamily="49" charset="-122"/>
              <a:ea typeface="黑体" panose="02010609060101010101" pitchFamily="49" charset="-122"/>
            </a:endParaRPr>
          </a:p>
          <a:p>
            <a:pPr marL="342900" indent="-342900" algn="ctr">
              <a:lnSpc>
                <a:spcPct val="90000"/>
              </a:lnSpc>
              <a:spcBef>
                <a:spcPct val="20000"/>
              </a:spcBef>
              <a:buClr>
                <a:schemeClr val="hlink"/>
              </a:buClr>
              <a:buSzPct val="120000"/>
            </a:pPr>
            <a:r>
              <a:rPr lang="zh-CN" altLang="en-US" sz="2400" b="1" dirty="0">
                <a:latin typeface="黑体" panose="02010609060101010101" pitchFamily="49" charset="-122"/>
                <a:ea typeface="黑体" panose="02010609060101010101" pitchFamily="49" charset="-122"/>
              </a:rPr>
              <a:t>资本主义制度</a:t>
            </a:r>
            <a:endParaRPr lang="zh-CN" altLang="en-US" sz="2400" b="1" dirty="0">
              <a:latin typeface="黑体" panose="02010609060101010101" pitchFamily="49" charset="-122"/>
              <a:ea typeface="黑体" panose="02010609060101010101" pitchFamily="49" charset="-122"/>
            </a:endParaRPr>
          </a:p>
        </p:txBody>
      </p:sp>
      <p:sp>
        <p:nvSpPr>
          <p:cNvPr id="35855" name="Text Box 13"/>
          <p:cNvSpPr txBox="1"/>
          <p:nvPr>
            <p:custDataLst>
              <p:tags r:id="rId8"/>
            </p:custDataLst>
          </p:nvPr>
        </p:nvSpPr>
        <p:spPr>
          <a:xfrm>
            <a:off x="1127448" y="2924355"/>
            <a:ext cx="1627369" cy="954107"/>
          </a:xfrm>
          <a:prstGeom prst="rect">
            <a:avLst/>
          </a:prstGeom>
          <a:solidFill>
            <a:srgbClr val="FFCCCC"/>
          </a:solidFill>
          <a:ln w="25400" cap="flat" cmpd="sng">
            <a:solidFill>
              <a:schemeClr val="tx1"/>
            </a:solidFill>
            <a:prstDash val="solid"/>
            <a:miter/>
            <a:headEnd type="none" w="med" len="med"/>
            <a:tailEnd type="none" w="med" len="med"/>
          </a:ln>
        </p:spPr>
        <p:txBody>
          <a:bodyPr wrap="none">
            <a:spAutoFit/>
          </a:bodyPr>
          <a:lstStyle/>
          <a:p>
            <a:pPr marL="342900" indent="-342900">
              <a:lnSpc>
                <a:spcPct val="90000"/>
              </a:lnSpc>
              <a:spcBef>
                <a:spcPct val="20000"/>
              </a:spcBef>
              <a:buClr>
                <a:schemeClr val="hlink"/>
              </a:buClr>
              <a:buSzPct val="120000"/>
            </a:pPr>
            <a:r>
              <a:rPr lang="zh-CN" altLang="en-US" sz="2800" b="1" dirty="0">
                <a:latin typeface="Tahoma" panose="020B0604030504040204" pitchFamily="34" charset="0"/>
                <a:ea typeface="黑体" panose="02010609060101010101" pitchFamily="49" charset="-122"/>
              </a:rPr>
              <a:t>领土扩张</a:t>
            </a:r>
            <a:endParaRPr lang="zh-CN" altLang="en-US" sz="2800" b="1" dirty="0">
              <a:latin typeface="Tahoma" panose="020B0604030504040204" pitchFamily="34" charset="0"/>
              <a:ea typeface="黑体" panose="02010609060101010101" pitchFamily="49" charset="-122"/>
            </a:endParaRPr>
          </a:p>
          <a:p>
            <a:pPr marL="342900" indent="-342900">
              <a:lnSpc>
                <a:spcPct val="90000"/>
              </a:lnSpc>
              <a:spcBef>
                <a:spcPct val="20000"/>
              </a:spcBef>
              <a:buClr>
                <a:schemeClr val="hlink"/>
              </a:buClr>
              <a:buSzPct val="120000"/>
            </a:pPr>
            <a:r>
              <a:rPr lang="zh-CN" altLang="en-US" sz="2800" b="1" dirty="0">
                <a:latin typeface="Tahoma" panose="020B0604030504040204" pitchFamily="34" charset="0"/>
                <a:ea typeface="黑体" panose="02010609060101010101" pitchFamily="49" charset="-122"/>
              </a:rPr>
              <a:t>工业革命</a:t>
            </a:r>
            <a:endParaRPr lang="zh-CN" altLang="en-US" sz="2800" b="1" dirty="0">
              <a:latin typeface="Tahoma" panose="020B0604030504040204" pitchFamily="34" charset="0"/>
              <a:ea typeface="黑体" panose="02010609060101010101" pitchFamily="49" charset="-122"/>
            </a:endParaRPr>
          </a:p>
        </p:txBody>
      </p:sp>
      <p:sp>
        <p:nvSpPr>
          <p:cNvPr id="35856" name="AutoShape 14"/>
          <p:cNvSpPr/>
          <p:nvPr>
            <p:custDataLst>
              <p:tags r:id="rId9"/>
            </p:custDataLst>
          </p:nvPr>
        </p:nvSpPr>
        <p:spPr>
          <a:xfrm rot="-2689164">
            <a:off x="2007546" y="2226306"/>
            <a:ext cx="936625" cy="574675"/>
          </a:xfrm>
          <a:prstGeom prst="leftRightArrow">
            <a:avLst>
              <a:gd name="adj1" fmla="val 50000"/>
              <a:gd name="adj2" fmla="val 32574"/>
            </a:avLst>
          </a:prstGeom>
          <a:solidFill>
            <a:schemeClr val="accent3">
              <a:lumMod val="20000"/>
              <a:lumOff val="8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推动</a:t>
            </a:r>
            <a:endParaRPr lang="zh-CN" altLang="en-US" sz="2400" b="1" dirty="0">
              <a:latin typeface="Tahoma" panose="020B0604030504040204" pitchFamily="34" charset="0"/>
              <a:ea typeface="黑体" panose="02010609060101010101" pitchFamily="49" charset="-122"/>
            </a:endParaRPr>
          </a:p>
        </p:txBody>
      </p:sp>
      <p:sp>
        <p:nvSpPr>
          <p:cNvPr id="35857" name="AutoShape 15"/>
          <p:cNvSpPr/>
          <p:nvPr>
            <p:custDataLst>
              <p:tags r:id="rId10"/>
            </p:custDataLst>
          </p:nvPr>
        </p:nvSpPr>
        <p:spPr>
          <a:xfrm rot="2842768">
            <a:off x="1989728" y="4042406"/>
            <a:ext cx="936625" cy="574675"/>
          </a:xfrm>
          <a:prstGeom prst="leftRightArrow">
            <a:avLst>
              <a:gd name="adj1" fmla="val 50000"/>
              <a:gd name="adj2" fmla="val 32574"/>
            </a:avLst>
          </a:prstGeom>
          <a:solidFill>
            <a:schemeClr val="accent3">
              <a:lumMod val="20000"/>
              <a:lumOff val="8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刺激</a:t>
            </a:r>
            <a:endParaRPr lang="zh-CN" altLang="en-US" sz="2400" b="1" dirty="0">
              <a:latin typeface="Tahoma" panose="020B0604030504040204" pitchFamily="34" charset="0"/>
              <a:ea typeface="黑体" panose="02010609060101010101" pitchFamily="49" charset="-122"/>
            </a:endParaRPr>
          </a:p>
        </p:txBody>
      </p:sp>
      <p:sp>
        <p:nvSpPr>
          <p:cNvPr id="35859" name="AutoShape 17"/>
          <p:cNvSpPr/>
          <p:nvPr>
            <p:custDataLst>
              <p:tags r:id="rId11"/>
            </p:custDataLst>
          </p:nvPr>
        </p:nvSpPr>
        <p:spPr>
          <a:xfrm>
            <a:off x="5324990" y="3978907"/>
            <a:ext cx="3259139" cy="2286000"/>
          </a:xfrm>
          <a:prstGeom prst="upArrowCallout">
            <a:avLst>
              <a:gd name="adj1" fmla="val 18064"/>
              <a:gd name="adj2" fmla="val 23881"/>
              <a:gd name="adj3" fmla="val 22564"/>
              <a:gd name="adj4" fmla="val 59792"/>
            </a:avLst>
          </a:prstGeom>
          <a:noFill/>
          <a:ln w="25400" cap="flat" cmpd="sng">
            <a:solidFill>
              <a:srgbClr val="800000"/>
            </a:solidFill>
            <a:prstDash val="solid"/>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solidFill>
                  <a:srgbClr val="000000"/>
                </a:solidFill>
                <a:latin typeface="Tahoma" panose="020B0604030504040204" pitchFamily="34" charset="0"/>
                <a:ea typeface="黑体" panose="02010609060101010101" pitchFamily="49" charset="-122"/>
              </a:rPr>
              <a:t>扭转战局</a:t>
            </a:r>
            <a:endParaRPr lang="zh-CN" altLang="en-US" sz="2400" b="1" dirty="0">
              <a:solidFill>
                <a:srgbClr val="000000"/>
              </a:solidFill>
              <a:latin typeface="Tahoma" panose="020B0604030504040204" pitchFamily="34" charset="0"/>
              <a:ea typeface="黑体" panose="02010609060101010101" pitchFamily="49" charset="-122"/>
            </a:endParaRPr>
          </a:p>
          <a:p>
            <a:pPr marL="342900" indent="-342900" algn="ctr">
              <a:lnSpc>
                <a:spcPct val="90000"/>
              </a:lnSpc>
              <a:spcBef>
                <a:spcPct val="20000"/>
              </a:spcBef>
              <a:buClr>
                <a:schemeClr val="hlink"/>
              </a:buClr>
              <a:buSzPct val="120000"/>
            </a:pPr>
            <a:r>
              <a:rPr lang="en-US" altLang="zh-CN" sz="2400" b="1" dirty="0">
                <a:solidFill>
                  <a:srgbClr val="000000"/>
                </a:solidFill>
                <a:latin typeface="Tahoma" panose="020B0604030504040204" pitchFamily="34" charset="0"/>
                <a:ea typeface="黑体" panose="02010609060101010101" pitchFamily="49" charset="-122"/>
              </a:rPr>
              <a:t>《</a:t>
            </a:r>
            <a:r>
              <a:rPr lang="zh-CN" altLang="en-US" sz="2400" b="1" dirty="0">
                <a:solidFill>
                  <a:srgbClr val="000000"/>
                </a:solidFill>
                <a:latin typeface="Tahoma" panose="020B0604030504040204" pitchFamily="34" charset="0"/>
                <a:ea typeface="黑体" panose="02010609060101010101" pitchFamily="49" charset="-122"/>
              </a:rPr>
              <a:t>宅地法</a:t>
            </a:r>
            <a:r>
              <a:rPr lang="en-US" altLang="zh-CN" sz="2400" b="1" dirty="0">
                <a:solidFill>
                  <a:srgbClr val="000000"/>
                </a:solidFill>
                <a:latin typeface="Tahoma" panose="020B0604030504040204" pitchFamily="34" charset="0"/>
                <a:ea typeface="黑体" panose="02010609060101010101" pitchFamily="49" charset="-122"/>
              </a:rPr>
              <a:t>》</a:t>
            </a:r>
            <a:endParaRPr lang="en-US" altLang="zh-CN" sz="2400" b="1" dirty="0">
              <a:solidFill>
                <a:srgbClr val="000000"/>
              </a:solidFill>
              <a:latin typeface="Tahoma" panose="020B0604030504040204" pitchFamily="34" charset="0"/>
              <a:ea typeface="黑体" panose="02010609060101010101" pitchFamily="49" charset="-122"/>
            </a:endParaRPr>
          </a:p>
          <a:p>
            <a:pPr marL="342900" indent="-342900" algn="ctr">
              <a:lnSpc>
                <a:spcPct val="90000"/>
              </a:lnSpc>
              <a:spcBef>
                <a:spcPct val="20000"/>
              </a:spcBef>
              <a:buClr>
                <a:schemeClr val="hlink"/>
              </a:buClr>
              <a:buSzPct val="120000"/>
            </a:pPr>
            <a:r>
              <a:rPr lang="en-US" altLang="zh-CN" sz="2400" b="1" dirty="0">
                <a:solidFill>
                  <a:srgbClr val="000000"/>
                </a:solidFill>
                <a:latin typeface="Tahoma" panose="020B0604030504040204" pitchFamily="34" charset="0"/>
                <a:ea typeface="黑体" panose="02010609060101010101" pitchFamily="49" charset="-122"/>
              </a:rPr>
              <a:t>《</a:t>
            </a:r>
            <a:r>
              <a:rPr lang="zh-CN" altLang="en-US" sz="2400" b="1" dirty="0">
                <a:solidFill>
                  <a:srgbClr val="000000"/>
                </a:solidFill>
                <a:latin typeface="Tahoma" panose="020B0604030504040204" pitchFamily="34" charset="0"/>
                <a:ea typeface="黑体" panose="02010609060101010101" pitchFamily="49" charset="-122"/>
              </a:rPr>
              <a:t>解放黑人奴隶宣言</a:t>
            </a:r>
            <a:r>
              <a:rPr lang="en-US" altLang="zh-CN" sz="2400" b="1" dirty="0">
                <a:solidFill>
                  <a:srgbClr val="000000"/>
                </a:solidFill>
                <a:latin typeface="Tahoma" panose="020B0604030504040204" pitchFamily="34" charset="0"/>
                <a:ea typeface="黑体" panose="02010609060101010101" pitchFamily="49" charset="-122"/>
              </a:rPr>
              <a:t>》</a:t>
            </a:r>
            <a:endParaRPr lang="en-US" altLang="zh-CN" sz="2400" b="1" dirty="0">
              <a:solidFill>
                <a:srgbClr val="000000"/>
              </a:solidFill>
              <a:latin typeface="Tahoma" panose="020B0604030504040204" pitchFamily="34" charset="0"/>
              <a:ea typeface="黑体" panose="02010609060101010101" pitchFamily="49" charset="-122"/>
            </a:endParaRPr>
          </a:p>
        </p:txBody>
      </p:sp>
      <p:sp>
        <p:nvSpPr>
          <p:cNvPr id="35848" name="Text Box 6"/>
          <p:cNvSpPr txBox="1"/>
          <p:nvPr>
            <p:custDataLst>
              <p:tags r:id="rId12"/>
            </p:custDataLst>
          </p:nvPr>
        </p:nvSpPr>
        <p:spPr>
          <a:xfrm>
            <a:off x="5867516" y="3091494"/>
            <a:ext cx="2217274" cy="861774"/>
          </a:xfrm>
          <a:prstGeom prst="rect">
            <a:avLst/>
          </a:prstGeom>
          <a:noFill/>
          <a:ln w="9525">
            <a:noFill/>
          </a:ln>
        </p:spPr>
        <p:txBody>
          <a:bodyPr wrap="none">
            <a:spAutoFit/>
          </a:bodyPr>
          <a:lstStyle/>
          <a:p>
            <a:pPr marL="342900" indent="-342900">
              <a:lnSpc>
                <a:spcPct val="90000"/>
              </a:lnSpc>
              <a:spcBef>
                <a:spcPct val="20000"/>
              </a:spcBef>
              <a:buClr>
                <a:schemeClr val="hlink"/>
              </a:buClr>
              <a:buSzPct val="120000"/>
            </a:pPr>
            <a:r>
              <a:rPr lang="zh-CN" altLang="en-US" sz="3600" b="1" dirty="0">
                <a:latin typeface="Tahoma" panose="020B0604030504040204" pitchFamily="34" charset="0"/>
                <a:ea typeface="黑体" panose="02010609060101010101" pitchFamily="49" charset="-122"/>
              </a:rPr>
              <a:t>美国内战</a:t>
            </a:r>
            <a:endParaRPr lang="zh-CN" altLang="en-US" sz="3600" b="1" dirty="0">
              <a:latin typeface="Tahoma" panose="020B0604030504040204" pitchFamily="34" charset="0"/>
              <a:ea typeface="黑体" panose="02010609060101010101" pitchFamily="49" charset="-122"/>
            </a:endParaRPr>
          </a:p>
          <a:p>
            <a:pPr marL="342900" indent="-342900">
              <a:lnSpc>
                <a:spcPct val="90000"/>
              </a:lnSpc>
              <a:spcBef>
                <a:spcPct val="20000"/>
              </a:spcBef>
              <a:buClr>
                <a:schemeClr val="hlink"/>
              </a:buClr>
              <a:buSzPct val="120000"/>
            </a:pPr>
            <a:r>
              <a:rPr lang="en-US" altLang="zh-CN" sz="1600" b="1" dirty="0">
                <a:latin typeface="Tahoma" panose="020B0604030504040204" pitchFamily="34" charset="0"/>
                <a:ea typeface="黑体" panose="02010609060101010101" pitchFamily="49" charset="-122"/>
              </a:rPr>
              <a:t>1861</a:t>
            </a:r>
            <a:r>
              <a:rPr lang="en-US" altLang="zh-CN" sz="1600" b="1" dirty="0">
                <a:ea typeface="黑体" panose="02010609060101010101" pitchFamily="49" charset="-122"/>
              </a:rPr>
              <a:t>—</a:t>
            </a:r>
            <a:r>
              <a:rPr lang="en-US" altLang="zh-CN" sz="1600" b="1" dirty="0">
                <a:latin typeface="Tahoma" panose="020B0604030504040204" pitchFamily="34" charset="0"/>
                <a:ea typeface="黑体" panose="02010609060101010101" pitchFamily="49" charset="-122"/>
              </a:rPr>
              <a:t>1862</a:t>
            </a:r>
            <a:r>
              <a:rPr lang="en-US" altLang="zh-CN" sz="1600" b="1" dirty="0">
                <a:ea typeface="黑体" panose="02010609060101010101" pitchFamily="49" charset="-122"/>
              </a:rPr>
              <a:t>—</a:t>
            </a:r>
            <a:r>
              <a:rPr lang="en-US" altLang="zh-CN" sz="1600" b="1" dirty="0">
                <a:latin typeface="Tahoma" panose="020B0604030504040204" pitchFamily="34" charset="0"/>
                <a:ea typeface="黑体" panose="02010609060101010101" pitchFamily="49" charset="-122"/>
              </a:rPr>
              <a:t>1865</a:t>
            </a:r>
            <a:r>
              <a:rPr lang="en-US" altLang="zh-CN" sz="1400" b="1" dirty="0">
                <a:latin typeface="Tahoma" panose="020B0604030504040204" pitchFamily="34" charset="0"/>
                <a:ea typeface="黑体" panose="02010609060101010101" pitchFamily="49" charset="-122"/>
              </a:rPr>
              <a:t> </a:t>
            </a:r>
            <a:endParaRPr lang="en-US" altLang="zh-CN" sz="1400" b="1" dirty="0">
              <a:latin typeface="Tahoma" panose="020B0604030504040204" pitchFamily="34" charset="0"/>
              <a:ea typeface="黑体" panose="02010609060101010101" pitchFamily="49" charset="-122"/>
            </a:endParaRPr>
          </a:p>
        </p:txBody>
      </p:sp>
      <p:sp>
        <p:nvSpPr>
          <p:cNvPr id="35849" name="Text Box 7"/>
          <p:cNvSpPr txBox="1"/>
          <p:nvPr>
            <p:custDataLst>
              <p:tags r:id="rId13"/>
            </p:custDataLst>
          </p:nvPr>
        </p:nvSpPr>
        <p:spPr>
          <a:xfrm>
            <a:off x="9091048" y="2033512"/>
            <a:ext cx="1708150" cy="480131"/>
          </a:xfrm>
          <a:prstGeom prst="rect">
            <a:avLst/>
          </a:prstGeom>
          <a:noFill/>
          <a:ln w="25400" cap="flat" cmpd="sng">
            <a:solidFill>
              <a:srgbClr val="0000FF"/>
            </a:solidFill>
            <a:prstDash val="sysDot"/>
            <a:miter/>
            <a:headEnd type="none" w="med" len="med"/>
            <a:tailEnd type="none" w="med" len="med"/>
          </a:ln>
        </p:spPr>
        <p:txBody>
          <a:bodyPr>
            <a:spAutoFit/>
          </a:bodyPr>
          <a:lstStyle/>
          <a:p>
            <a:pPr marL="342900" indent="-342900" algn="ctr">
              <a:lnSpc>
                <a:spcPct val="90000"/>
              </a:lnSpc>
              <a:spcBef>
                <a:spcPct val="20000"/>
              </a:spcBef>
              <a:buClr>
                <a:schemeClr val="hlink"/>
              </a:buClr>
              <a:buSzPct val="120000"/>
            </a:pPr>
            <a:r>
              <a:rPr lang="zh-CN" altLang="en-US" sz="2800" b="1" dirty="0">
                <a:solidFill>
                  <a:srgbClr val="FF3300"/>
                </a:solidFill>
                <a:latin typeface="黑体" panose="02010609060101010101" pitchFamily="49" charset="-122"/>
                <a:ea typeface="黑体" panose="02010609060101010101" pitchFamily="49" charset="-122"/>
              </a:rPr>
              <a:t>维护统一</a:t>
            </a:r>
            <a:endParaRPr lang="zh-CN" altLang="en-US" sz="2800" b="1" dirty="0">
              <a:solidFill>
                <a:srgbClr val="FF3300"/>
              </a:solidFill>
              <a:latin typeface="黑体" panose="02010609060101010101" pitchFamily="49" charset="-122"/>
              <a:ea typeface="黑体" panose="02010609060101010101" pitchFamily="49" charset="-122"/>
            </a:endParaRPr>
          </a:p>
        </p:txBody>
      </p:sp>
      <p:sp>
        <p:nvSpPr>
          <p:cNvPr id="35850" name="Text Box 8"/>
          <p:cNvSpPr txBox="1"/>
          <p:nvPr>
            <p:custDataLst>
              <p:tags r:id="rId14"/>
            </p:custDataLst>
          </p:nvPr>
        </p:nvSpPr>
        <p:spPr>
          <a:xfrm>
            <a:off x="8880843" y="4388790"/>
            <a:ext cx="2169184" cy="480131"/>
          </a:xfrm>
          <a:prstGeom prst="rect">
            <a:avLst/>
          </a:prstGeom>
          <a:noFill/>
          <a:ln w="25400" cap="flat" cmpd="sng">
            <a:solidFill>
              <a:srgbClr val="0000FF"/>
            </a:solidFill>
            <a:prstDash val="sysDot"/>
            <a:miter/>
            <a:headEnd type="none" w="med" len="med"/>
            <a:tailEnd type="none" w="med" len="med"/>
          </a:ln>
        </p:spPr>
        <p:txBody>
          <a:bodyPr wrap="none">
            <a:spAutoFit/>
          </a:bodyPr>
          <a:lstStyle/>
          <a:p>
            <a:pPr marL="342900" indent="-342900" algn="ctr">
              <a:lnSpc>
                <a:spcPct val="90000"/>
              </a:lnSpc>
              <a:spcBef>
                <a:spcPct val="20000"/>
              </a:spcBef>
              <a:buClr>
                <a:schemeClr val="hlink"/>
              </a:buClr>
              <a:buSzPct val="120000"/>
            </a:pPr>
            <a:r>
              <a:rPr lang="zh-CN" altLang="en-US" sz="2800" b="1" dirty="0">
                <a:solidFill>
                  <a:srgbClr val="FF3300"/>
                </a:solidFill>
                <a:latin typeface="黑体" panose="02010609060101010101" pitchFamily="49" charset="-122"/>
                <a:ea typeface="黑体" panose="02010609060101010101" pitchFamily="49" charset="-122"/>
              </a:rPr>
              <a:t>废除奴隶制 </a:t>
            </a:r>
            <a:endParaRPr lang="zh-CN" altLang="en-US" sz="2800" b="1" dirty="0">
              <a:solidFill>
                <a:srgbClr val="FF3300"/>
              </a:solidFill>
              <a:latin typeface="黑体" panose="02010609060101010101" pitchFamily="49" charset="-122"/>
              <a:ea typeface="黑体" panose="02010609060101010101" pitchFamily="49" charset="-122"/>
            </a:endParaRPr>
          </a:p>
        </p:txBody>
      </p:sp>
      <p:sp>
        <p:nvSpPr>
          <p:cNvPr id="35858" name="AutoShape 16"/>
          <p:cNvSpPr/>
          <p:nvPr>
            <p:custDataLst>
              <p:tags r:id="rId15"/>
            </p:custDataLst>
          </p:nvPr>
        </p:nvSpPr>
        <p:spPr>
          <a:xfrm>
            <a:off x="9019446" y="2653344"/>
            <a:ext cx="1851354" cy="1676400"/>
          </a:xfrm>
          <a:prstGeom prst="upDownArrowCallout">
            <a:avLst>
              <a:gd name="adj1" fmla="val 26453"/>
              <a:gd name="adj2" fmla="val 24939"/>
              <a:gd name="adj3" fmla="val 16183"/>
              <a:gd name="adj4" fmla="val 50000"/>
            </a:avLst>
          </a:prstGeom>
          <a:noFill/>
          <a:ln w="25400" cap="flat" cmpd="sng">
            <a:solidFill>
              <a:srgbClr val="800000"/>
            </a:solidFill>
            <a:prstDash val="solid"/>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solidFill>
                  <a:srgbClr val="0000FF"/>
                </a:solidFill>
                <a:latin typeface="Tahoma" panose="020B0604030504040204" pitchFamily="34" charset="0"/>
                <a:ea typeface="黑体" panose="02010609060101010101" pitchFamily="49" charset="-122"/>
              </a:rPr>
              <a:t>第二次</a:t>
            </a:r>
            <a:endParaRPr lang="zh-CN" altLang="en-US" sz="2400" b="1" dirty="0">
              <a:solidFill>
                <a:srgbClr val="0000FF"/>
              </a:solidFill>
              <a:latin typeface="Tahoma" panose="020B0604030504040204" pitchFamily="34" charset="0"/>
              <a:ea typeface="黑体" panose="02010609060101010101" pitchFamily="49" charset="-122"/>
            </a:endParaRPr>
          </a:p>
          <a:p>
            <a:pPr marL="342900" indent="-342900" algn="ctr">
              <a:lnSpc>
                <a:spcPct val="90000"/>
              </a:lnSpc>
              <a:spcBef>
                <a:spcPct val="20000"/>
              </a:spcBef>
              <a:buClr>
                <a:schemeClr val="hlink"/>
              </a:buClr>
              <a:buSzPct val="120000"/>
            </a:pPr>
            <a:r>
              <a:rPr lang="zh-CN" altLang="en-US" sz="2400" b="1" dirty="0">
                <a:solidFill>
                  <a:srgbClr val="0000FF"/>
                </a:solidFill>
                <a:latin typeface="Tahoma" panose="020B0604030504040204" pitchFamily="34" charset="0"/>
                <a:ea typeface="黑体" panose="02010609060101010101" pitchFamily="49" charset="-122"/>
              </a:rPr>
              <a:t>资产阶级革命</a:t>
            </a:r>
            <a:endParaRPr lang="zh-CN" altLang="en-US" sz="2400" b="1" dirty="0">
              <a:solidFill>
                <a:srgbClr val="0000FF"/>
              </a:solidFill>
              <a:latin typeface="Tahoma" panose="020B0604030504040204" pitchFamily="34" charset="0"/>
              <a:ea typeface="黑体" panose="02010609060101010101" pitchFamily="49" charset="-122"/>
            </a:endParaRPr>
          </a:p>
        </p:txBody>
      </p:sp>
      <p:sp>
        <p:nvSpPr>
          <p:cNvPr id="35860" name="AutoShape 18"/>
          <p:cNvSpPr/>
          <p:nvPr>
            <p:custDataLst>
              <p:tags r:id="rId16"/>
            </p:custDataLst>
          </p:nvPr>
        </p:nvSpPr>
        <p:spPr>
          <a:xfrm>
            <a:off x="7914999" y="3061332"/>
            <a:ext cx="931410" cy="838200"/>
          </a:xfrm>
          <a:prstGeom prst="rightArrow">
            <a:avLst>
              <a:gd name="adj1" fmla="val 45453"/>
              <a:gd name="adj2" fmla="val 39875"/>
            </a:avLst>
          </a:prstGeom>
          <a:solidFill>
            <a:schemeClr val="accent3">
              <a:lumMod val="40000"/>
              <a:lumOff val="60000"/>
            </a:schemeClr>
          </a:solidFill>
          <a:ln w="25400" cap="flat" cmpd="sng">
            <a:solidFill>
              <a:schemeClr val="tx1"/>
            </a:solidFill>
            <a:prstDash val="sysDot"/>
            <a:miter/>
            <a:headEnd type="none" w="med" len="med"/>
            <a:tailEnd type="none" w="med" len="med"/>
          </a:ln>
        </p:spPr>
        <p:txBody>
          <a:bodyPr wrap="none" anchor="ctr" anchorCtr="0"/>
          <a:lstStyle/>
          <a:p>
            <a:pPr marL="342900" indent="-342900" algn="ctr">
              <a:lnSpc>
                <a:spcPct val="90000"/>
              </a:lnSpc>
              <a:spcBef>
                <a:spcPct val="20000"/>
              </a:spcBef>
              <a:buClr>
                <a:schemeClr val="hlink"/>
              </a:buClr>
              <a:buSzPct val="120000"/>
            </a:pPr>
            <a:r>
              <a:rPr lang="zh-CN" altLang="en-US" sz="2400" b="1" dirty="0">
                <a:latin typeface="Tahoma" panose="020B0604030504040204" pitchFamily="34" charset="0"/>
                <a:ea typeface="黑体" panose="02010609060101010101" pitchFamily="49" charset="-122"/>
              </a:rPr>
              <a:t>意义</a:t>
            </a:r>
            <a:endParaRPr lang="zh-CN" altLang="en-US" sz="2400" b="1" dirty="0">
              <a:latin typeface="Tahoma" panose="020B060403050404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151554"/>
          <p:cNvSpPr>
            <a:spLocks noChangeArrowheads="1"/>
          </p:cNvSpPr>
          <p:nvPr>
            <p:custDataLst>
              <p:tags r:id="rId1"/>
            </p:custDataLst>
          </p:nvPr>
        </p:nvSpPr>
        <p:spPr bwMode="auto">
          <a:xfrm>
            <a:off x="263352" y="1116183"/>
            <a:ext cx="11665247" cy="5262979"/>
          </a:xfrm>
          <a:prstGeom prst="rect">
            <a:avLst/>
          </a:prstGeom>
          <a:noFill/>
          <a:ln w="6350">
            <a:noFill/>
            <a:miter lim="800000"/>
          </a:ln>
        </p:spPr>
        <p:txBody>
          <a:bodyPr wrap="square" anchor="ctr" anchorCtr="0">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lnSpc>
                <a:spcPct val="150000"/>
              </a:lnSpc>
              <a:tabLst>
                <a:tab pos="571500" algn="l"/>
              </a:tabLst>
            </a:pPr>
            <a:r>
              <a:rPr lang="en-US" altLang="zh-CN" sz="2800" dirty="0">
                <a:latin typeface="黑体" panose="02010609060101010101" pitchFamily="49" charset="-122"/>
                <a:ea typeface="黑体" panose="02010609060101010101" pitchFamily="49" charset="-122"/>
              </a:rPr>
              <a:t>1.19</a:t>
            </a:r>
            <a:r>
              <a:rPr lang="zh-CN" altLang="en-US" sz="2800" dirty="0">
                <a:latin typeface="黑体" panose="02010609060101010101" pitchFamily="49" charset="-122"/>
                <a:ea typeface="黑体" panose="02010609060101010101" pitchFamily="49" charset="-122"/>
              </a:rPr>
              <a:t>世纪中期，美国南北两种制度水火不容，围绕的主要问题是（    ）</a:t>
            </a:r>
            <a:endParaRPr lang="zh-CN" altLang="en-US" sz="28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2800" dirty="0" smtClean="0">
                <a:latin typeface="黑体" panose="02010609060101010101" pitchFamily="49" charset="-122"/>
                <a:ea typeface="黑体" panose="02010609060101010101" pitchFamily="49" charset="-122"/>
              </a:rPr>
              <a:t>A.</a:t>
            </a:r>
            <a:r>
              <a:rPr lang="zh-CN" altLang="en-US" sz="2800" dirty="0" smtClean="0">
                <a:latin typeface="黑体" panose="02010609060101010101" pitchFamily="49" charset="-122"/>
                <a:ea typeface="黑体" panose="02010609060101010101" pitchFamily="49" charset="-122"/>
              </a:rPr>
              <a:t>奴隶制</a:t>
            </a:r>
            <a:r>
              <a:rPr lang="zh-CN" altLang="en-US" sz="2800" dirty="0">
                <a:latin typeface="黑体" panose="02010609060101010101" pitchFamily="49" charset="-122"/>
                <a:ea typeface="黑体" panose="02010609060101010101" pitchFamily="49" charset="-122"/>
              </a:rPr>
              <a:t>的存废问题                </a:t>
            </a:r>
            <a:r>
              <a:rPr lang="en-US" altLang="zh-CN" sz="2800" dirty="0" smtClean="0">
                <a:latin typeface="黑体" panose="02010609060101010101" pitchFamily="49" charset="-122"/>
                <a:ea typeface="黑体" panose="02010609060101010101" pitchFamily="49" charset="-122"/>
              </a:rPr>
              <a:t>B.</a:t>
            </a:r>
            <a:r>
              <a:rPr lang="zh-CN" altLang="en-US" sz="2800" dirty="0" smtClean="0">
                <a:latin typeface="黑体" panose="02010609060101010101" pitchFamily="49" charset="-122"/>
                <a:ea typeface="黑体" panose="02010609060101010101" pitchFamily="49" charset="-122"/>
              </a:rPr>
              <a:t>关税</a:t>
            </a:r>
            <a:r>
              <a:rPr lang="zh-CN" altLang="en-US" sz="2800" dirty="0">
                <a:latin typeface="黑体" panose="02010609060101010101" pitchFamily="49" charset="-122"/>
                <a:ea typeface="黑体" panose="02010609060101010101" pitchFamily="49" charset="-122"/>
              </a:rPr>
              <a:t>问题 </a:t>
            </a:r>
            <a:endParaRPr lang="zh-CN" altLang="en-US" sz="28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2800" dirty="0" smtClean="0">
                <a:latin typeface="黑体" panose="02010609060101010101" pitchFamily="49" charset="-122"/>
                <a:ea typeface="黑体" panose="02010609060101010101" pitchFamily="49" charset="-122"/>
              </a:rPr>
              <a:t>C.</a:t>
            </a:r>
            <a:r>
              <a:rPr lang="zh-CN" altLang="en-US" sz="2800" dirty="0" smtClean="0">
                <a:latin typeface="黑体" panose="02010609060101010101" pitchFamily="49" charset="-122"/>
                <a:ea typeface="黑体" panose="02010609060101010101" pitchFamily="49" charset="-122"/>
              </a:rPr>
              <a:t>进口</a:t>
            </a:r>
            <a:r>
              <a:rPr lang="zh-CN" altLang="en-US" sz="2800" dirty="0">
                <a:latin typeface="黑体" panose="02010609060101010101" pitchFamily="49" charset="-122"/>
                <a:ea typeface="黑体" panose="02010609060101010101" pitchFamily="49" charset="-122"/>
              </a:rPr>
              <a:t>工业品问题                  </a:t>
            </a:r>
            <a:r>
              <a:rPr lang="en-US" altLang="zh-CN" sz="2800" dirty="0" smtClean="0">
                <a:latin typeface="黑体" panose="02010609060101010101" pitchFamily="49" charset="-122"/>
                <a:ea typeface="黑体" panose="02010609060101010101" pitchFamily="49" charset="-122"/>
              </a:rPr>
              <a:t>D.</a:t>
            </a:r>
            <a:r>
              <a:rPr lang="zh-CN" altLang="en-US" sz="2800" dirty="0" smtClean="0">
                <a:latin typeface="黑体" panose="02010609060101010101" pitchFamily="49" charset="-122"/>
                <a:ea typeface="黑体" panose="02010609060101010101" pitchFamily="49" charset="-122"/>
              </a:rPr>
              <a:t>人权</a:t>
            </a:r>
            <a:r>
              <a:rPr lang="zh-CN" altLang="en-US" sz="2800" dirty="0">
                <a:latin typeface="黑体" panose="02010609060101010101" pitchFamily="49" charset="-122"/>
                <a:ea typeface="黑体" panose="02010609060101010101" pitchFamily="49" charset="-122"/>
              </a:rPr>
              <a:t>问题</a:t>
            </a:r>
            <a:endParaRPr lang="zh-CN" altLang="en-US" sz="28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2800" dirty="0">
                <a:latin typeface="黑体" panose="02010609060101010101" pitchFamily="49" charset="-122"/>
                <a:ea typeface="黑体" panose="02010609060101010101" pitchFamily="49" charset="-122"/>
              </a:rPr>
              <a:t>2.</a:t>
            </a:r>
            <a:r>
              <a:rPr lang="zh-CN" altLang="zh-CN" sz="2800" dirty="0">
                <a:latin typeface="黑体" panose="02010609060101010101" pitchFamily="49" charset="-122"/>
                <a:ea typeface="黑体" panose="02010609060101010101" pitchFamily="49" charset="-122"/>
              </a:rPr>
              <a:t>一个由曼彻斯特</a:t>
            </a:r>
            <a:r>
              <a:rPr lang="en-US" altLang="zh-CN" sz="2800" dirty="0">
                <a:latin typeface="黑体" panose="02010609060101010101" pitchFamily="49" charset="-122"/>
                <a:ea typeface="黑体" panose="02010609060101010101" pitchFamily="49" charset="-122"/>
              </a:rPr>
              <a:t>6000</a:t>
            </a:r>
            <a:r>
              <a:rPr lang="zh-CN" altLang="en-US" sz="2800" dirty="0">
                <a:latin typeface="黑体" panose="02010609060101010101" pitchFamily="49" charset="-122"/>
                <a:ea typeface="黑体" panose="02010609060101010101" pitchFamily="49" charset="-122"/>
              </a:rPr>
              <a:t>名工人组成的组织在给林肯的信中写道：“这将使你的名字亚伯拉罕</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林肯流芳后世。请接收我们维护这一自由宣言的最高敬意。”“这一自由宣言”指的是（     </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2800" dirty="0" smtClean="0">
                <a:latin typeface="黑体" panose="02010609060101010101" pitchFamily="49" charset="-122"/>
                <a:ea typeface="黑体" panose="02010609060101010101" pitchFamily="49" charset="-122"/>
              </a:rPr>
              <a:t>A.《</a:t>
            </a:r>
            <a:r>
              <a:rPr lang="zh-CN" altLang="en-US" sz="2800" dirty="0">
                <a:latin typeface="黑体" panose="02010609060101010101" pitchFamily="49" charset="-122"/>
                <a:ea typeface="黑体" panose="02010609060101010101" pitchFamily="49" charset="-122"/>
              </a:rPr>
              <a:t>独立宣言</a:t>
            </a:r>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B.《</a:t>
            </a:r>
            <a:r>
              <a:rPr lang="zh-CN" altLang="en-US" sz="2800" dirty="0">
                <a:latin typeface="黑体" panose="02010609060101010101" pitchFamily="49" charset="-122"/>
                <a:ea typeface="黑体" panose="02010609060101010101" pitchFamily="49" charset="-122"/>
              </a:rPr>
              <a:t>权利法案</a:t>
            </a:r>
            <a:r>
              <a:rPr lang="en-US" altLang="zh-CN"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2800" dirty="0" smtClean="0">
                <a:latin typeface="黑体" panose="02010609060101010101" pitchFamily="49" charset="-122"/>
                <a:ea typeface="黑体" panose="02010609060101010101" pitchFamily="49" charset="-122"/>
              </a:rPr>
              <a:t>C.《</a:t>
            </a:r>
            <a:r>
              <a:rPr lang="zh-CN" altLang="en-US" sz="2800" dirty="0">
                <a:latin typeface="黑体" panose="02010609060101010101" pitchFamily="49" charset="-122"/>
                <a:ea typeface="黑体" panose="02010609060101010101" pitchFamily="49" charset="-122"/>
              </a:rPr>
              <a:t>解放黑人奴隶宣言</a:t>
            </a:r>
            <a:r>
              <a:rPr lang="en-US" altLang="zh-CN" sz="2800" dirty="0" smtClean="0">
                <a:latin typeface="黑体" panose="02010609060101010101" pitchFamily="49" charset="-122"/>
                <a:ea typeface="黑体" panose="02010609060101010101" pitchFamily="49" charset="-122"/>
              </a:rPr>
              <a:t>》             D.《</a:t>
            </a:r>
            <a:r>
              <a:rPr lang="zh-CN" altLang="en-US" sz="2800" dirty="0">
                <a:latin typeface="黑体" panose="02010609060101010101" pitchFamily="49" charset="-122"/>
                <a:ea typeface="黑体" panose="02010609060101010101" pitchFamily="49" charset="-122"/>
              </a:rPr>
              <a:t>人权宣言</a:t>
            </a:r>
            <a:r>
              <a:rPr lang="en-US" altLang="zh-CN" sz="2800" dirty="0" smtClean="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27652" name="文本框 1"/>
          <p:cNvSpPr/>
          <p:nvPr>
            <p:custDataLst>
              <p:tags r:id="rId2"/>
            </p:custDataLst>
          </p:nvPr>
        </p:nvSpPr>
        <p:spPr>
          <a:xfrm>
            <a:off x="10848528" y="1196752"/>
            <a:ext cx="495300" cy="646331"/>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3600" dirty="0">
                <a:solidFill>
                  <a:srgbClr val="FF0000"/>
                </a:solidFill>
                <a:latin typeface="黑体" panose="02010609060101010101" pitchFamily="49" charset="-122"/>
                <a:ea typeface="黑体" panose="02010609060101010101" pitchFamily="49" charset="-122"/>
              </a:rPr>
              <a:t>A</a:t>
            </a:r>
            <a:endParaRPr lang="en-US" altLang="zh-CN" sz="3600" dirty="0">
              <a:solidFill>
                <a:srgbClr val="FF0000"/>
              </a:solidFill>
              <a:latin typeface="黑体" panose="02010609060101010101" pitchFamily="49" charset="-122"/>
              <a:ea typeface="黑体" panose="02010609060101010101" pitchFamily="49" charset="-122"/>
            </a:endParaRPr>
          </a:p>
        </p:txBody>
      </p:sp>
      <p:sp>
        <p:nvSpPr>
          <p:cNvPr id="27653" name="文本框 2"/>
          <p:cNvSpPr/>
          <p:nvPr>
            <p:custDataLst>
              <p:tags r:id="rId3"/>
            </p:custDataLst>
          </p:nvPr>
        </p:nvSpPr>
        <p:spPr>
          <a:xfrm>
            <a:off x="6342112" y="4365104"/>
            <a:ext cx="762000" cy="646331"/>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3600" dirty="0">
                <a:solidFill>
                  <a:srgbClr val="FF0000"/>
                </a:solidFill>
                <a:latin typeface="黑体" panose="02010609060101010101" pitchFamily="49" charset="-122"/>
                <a:ea typeface="黑体" panose="02010609060101010101" pitchFamily="49" charset="-122"/>
              </a:rPr>
              <a:t>C</a:t>
            </a:r>
            <a:endParaRPr lang="en-US" altLang="zh-CN" sz="36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additive="base">
                                        <p:cTn id="6" dur="1" fill="hold">
                                          <p:stCondLst>
                                            <p:cond delay="0"/>
                                          </p:stCondLst>
                                        </p:cTn>
                                        <p:tgtEl>
                                          <p:spTgt spid="27652"/>
                                        </p:tgtEl>
                                        <p:attrNameLst>
                                          <p:attrName>style.visibility</p:attrName>
                                        </p:attrNameLst>
                                      </p:cBhvr>
                                      <p:to>
                                        <p:strVal val="visible"/>
                                      </p:to>
                                    </p:set>
                                    <p:animEffect transition="in" filter="box(in)">
                                      <p:cBhvr additive="base">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3" nodeType="clickEffect">
                                  <p:stCondLst>
                                    <p:cond delay="0"/>
                                  </p:stCondLst>
                                  <p:childTnLst>
                                    <p:set>
                                      <p:cBhvr additive="base">
                                        <p:cTn id="11" dur="1" fill="hold">
                                          <p:stCondLst>
                                            <p:cond delay="0"/>
                                          </p:stCondLst>
                                        </p:cTn>
                                        <p:tgtEl>
                                          <p:spTgt spid="27653"/>
                                        </p:tgtEl>
                                        <p:attrNameLst>
                                          <p:attrName>style.visibility</p:attrName>
                                        </p:attrNameLst>
                                      </p:cBhvr>
                                      <p:to>
                                        <p:strVal val="visible"/>
                                      </p:to>
                                    </p:set>
                                    <p:animEffect transition="in" filter="box(in)">
                                      <p:cBhvr additive="base">
                                        <p:cTn id="12"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2"/>
      <p:bldP spid="27653" grpId="3"/>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151554"/>
          <p:cNvSpPr>
            <a:spLocks noChangeArrowheads="1"/>
          </p:cNvSpPr>
          <p:nvPr>
            <p:custDataLst>
              <p:tags r:id="rId1"/>
            </p:custDataLst>
          </p:nvPr>
        </p:nvSpPr>
        <p:spPr bwMode="auto">
          <a:xfrm>
            <a:off x="1015407" y="1380839"/>
            <a:ext cx="9793088" cy="4524315"/>
          </a:xfrm>
          <a:prstGeom prst="rect">
            <a:avLst/>
          </a:prstGeom>
          <a:noFill/>
          <a:ln w="6350">
            <a:noFill/>
            <a:miter lim="800000"/>
          </a:ln>
        </p:spPr>
        <p:txBody>
          <a:bodyPr wrap="square" anchor="ctr" anchorCtr="0">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lnSpc>
                <a:spcPct val="150000"/>
              </a:lnSpc>
              <a:tabLst>
                <a:tab pos="571500" algn="l"/>
              </a:tabLst>
            </a:pPr>
            <a:r>
              <a:rPr lang="en-US" altLang="zh-CN" sz="3200" dirty="0" smtClean="0">
                <a:latin typeface="黑体" panose="02010609060101010101" pitchFamily="49" charset="-122"/>
                <a:ea typeface="黑体" panose="02010609060101010101" pitchFamily="49" charset="-122"/>
              </a:rPr>
              <a:t>3</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下列关于美国独立战争、南北战争的相同点的归纳，不正确的是（    ）</a:t>
            </a:r>
            <a:endParaRPr lang="zh-CN" altLang="en-US" sz="32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3200" dirty="0" smtClean="0">
                <a:latin typeface="黑体" panose="02010609060101010101" pitchFamily="49" charset="-122"/>
                <a:ea typeface="黑体" panose="02010609060101010101" pitchFamily="49" charset="-122"/>
              </a:rPr>
              <a:t>A.</a:t>
            </a:r>
            <a:r>
              <a:rPr lang="zh-CN" altLang="en-US" sz="3200" dirty="0" smtClean="0">
                <a:latin typeface="黑体" panose="02010609060101010101" pitchFamily="49" charset="-122"/>
                <a:ea typeface="黑体" panose="02010609060101010101" pitchFamily="49" charset="-122"/>
              </a:rPr>
              <a:t>引起</a:t>
            </a:r>
            <a:r>
              <a:rPr lang="zh-CN" altLang="en-US" sz="3200" dirty="0">
                <a:latin typeface="黑体" panose="02010609060101010101" pitchFamily="49" charset="-122"/>
                <a:ea typeface="黑体" panose="02010609060101010101" pitchFamily="49" charset="-122"/>
              </a:rPr>
              <a:t>战争的经济原因都与英国有关     </a:t>
            </a:r>
            <a:endParaRPr lang="zh-CN" altLang="en-US" sz="32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3200" dirty="0" smtClean="0">
                <a:latin typeface="黑体" panose="02010609060101010101" pitchFamily="49" charset="-122"/>
                <a:ea typeface="黑体" panose="02010609060101010101" pitchFamily="49" charset="-122"/>
              </a:rPr>
              <a:t>B.</a:t>
            </a:r>
            <a:r>
              <a:rPr lang="zh-CN" altLang="en-US" sz="3200" dirty="0" smtClean="0">
                <a:latin typeface="黑体" panose="02010609060101010101" pitchFamily="49" charset="-122"/>
                <a:ea typeface="黑体" panose="02010609060101010101" pitchFamily="49" charset="-122"/>
              </a:rPr>
              <a:t>都是</a:t>
            </a:r>
            <a:r>
              <a:rPr lang="zh-CN" altLang="en-US" sz="3200" dirty="0">
                <a:latin typeface="黑体" panose="02010609060101010101" pitchFamily="49" charset="-122"/>
                <a:ea typeface="黑体" panose="02010609060101010101" pitchFamily="49" charset="-122"/>
              </a:rPr>
              <a:t>资产阶级革命     </a:t>
            </a:r>
            <a:endParaRPr lang="zh-CN" altLang="en-US" sz="32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3200" dirty="0" smtClean="0">
                <a:latin typeface="黑体" panose="02010609060101010101" pitchFamily="49" charset="-122"/>
                <a:ea typeface="黑体" panose="02010609060101010101" pitchFamily="49" charset="-122"/>
              </a:rPr>
              <a:t>C.</a:t>
            </a:r>
            <a:r>
              <a:rPr lang="zh-CN" altLang="en-US" sz="3200" dirty="0" smtClean="0">
                <a:latin typeface="黑体" panose="02010609060101010101" pitchFamily="49" charset="-122"/>
                <a:ea typeface="黑体" panose="02010609060101010101" pitchFamily="49" charset="-122"/>
              </a:rPr>
              <a:t>都</a:t>
            </a:r>
            <a:r>
              <a:rPr lang="zh-CN" altLang="en-US" sz="3200" dirty="0">
                <a:latin typeface="黑体" panose="02010609060101010101" pitchFamily="49" charset="-122"/>
                <a:ea typeface="黑体" panose="02010609060101010101" pitchFamily="49" charset="-122"/>
              </a:rPr>
              <a:t>有利于美国资本主义的发展         </a:t>
            </a:r>
            <a:endParaRPr lang="zh-CN" altLang="en-US" sz="3200" dirty="0">
              <a:latin typeface="黑体" panose="02010609060101010101" pitchFamily="49" charset="-122"/>
              <a:ea typeface="黑体" panose="02010609060101010101" pitchFamily="49" charset="-122"/>
            </a:endParaRPr>
          </a:p>
          <a:p>
            <a:pPr marL="0" marR="0" lvl="0" indent="0" eaLnBrk="1" hangingPunct="1">
              <a:lnSpc>
                <a:spcPct val="150000"/>
              </a:lnSpc>
              <a:tabLst>
                <a:tab pos="571500" algn="l"/>
              </a:tabLst>
            </a:pPr>
            <a:r>
              <a:rPr lang="en-US" altLang="zh-CN" sz="3200" dirty="0" smtClean="0">
                <a:latin typeface="黑体" panose="02010609060101010101" pitchFamily="49" charset="-122"/>
                <a:ea typeface="黑体" panose="02010609060101010101" pitchFamily="49" charset="-122"/>
              </a:rPr>
              <a:t>D.</a:t>
            </a:r>
            <a:r>
              <a:rPr lang="zh-CN" altLang="en-US" sz="3200" dirty="0" smtClean="0">
                <a:latin typeface="黑体" panose="02010609060101010101" pitchFamily="49" charset="-122"/>
                <a:ea typeface="黑体" panose="02010609060101010101" pitchFamily="49" charset="-122"/>
              </a:rPr>
              <a:t>都</a:t>
            </a:r>
            <a:r>
              <a:rPr lang="zh-CN" altLang="en-US" sz="3200" dirty="0">
                <a:latin typeface="黑体" panose="02010609060101010101" pitchFamily="49" charset="-122"/>
                <a:ea typeface="黑体" panose="02010609060101010101" pitchFamily="49" charset="-122"/>
              </a:rPr>
              <a:t>改变了美国的社会制度</a:t>
            </a:r>
            <a:endParaRPr lang="zh-CN" altLang="en-US" sz="3200" dirty="0">
              <a:latin typeface="黑体" panose="02010609060101010101" pitchFamily="49" charset="-122"/>
              <a:ea typeface="黑体" panose="02010609060101010101" pitchFamily="49" charset="-122"/>
            </a:endParaRPr>
          </a:p>
        </p:txBody>
      </p:sp>
      <p:sp>
        <p:nvSpPr>
          <p:cNvPr id="27654" name="文本框 3"/>
          <p:cNvSpPr/>
          <p:nvPr>
            <p:custDataLst>
              <p:tags r:id="rId2"/>
            </p:custDataLst>
          </p:nvPr>
        </p:nvSpPr>
        <p:spPr>
          <a:xfrm>
            <a:off x="3719736" y="2217058"/>
            <a:ext cx="381000" cy="707886"/>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4000" dirty="0">
                <a:solidFill>
                  <a:srgbClr val="FF0000"/>
                </a:solidFill>
                <a:latin typeface="黑体" panose="02010609060101010101" pitchFamily="49" charset="-122"/>
                <a:ea typeface="黑体" panose="02010609060101010101" pitchFamily="49" charset="-122"/>
              </a:rPr>
              <a:t>D</a:t>
            </a:r>
            <a:endParaRPr lang="en-US" altLang="zh-CN" sz="40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additive="base">
                                        <p:cTn id="6" dur="1" fill="hold">
                                          <p:stCondLst>
                                            <p:cond delay="0"/>
                                          </p:stCondLst>
                                        </p:cTn>
                                        <p:tgtEl>
                                          <p:spTgt spid="27654"/>
                                        </p:tgtEl>
                                        <p:attrNameLst>
                                          <p:attrName>style.visibility</p:attrName>
                                        </p:attrNameLst>
                                      </p:cBhvr>
                                      <p:to>
                                        <p:strVal val="visible"/>
                                      </p:to>
                                    </p:set>
                                    <p:animEffect transition="in" filter="diamond(in)">
                                      <p:cBhvr additive="base">
                                        <p:cTn id="7" dur="2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3956" y="3189068"/>
            <a:ext cx="5901691" cy="643890"/>
          </a:xfrm>
          <a:prstGeom prst="rect">
            <a:avLst/>
          </a:prstGeom>
          <a:noFill/>
        </p:spPr>
        <p:txBody>
          <a:bodyPr wrap="square" lIns="91438" tIns="45719" rIns="91438" bIns="45719" rtlCol="0">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完成本课课后练习</a:t>
            </a:r>
            <a:endParaRPr lang="zh-CN" altLang="en-US" sz="36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文本框 1"/>
          <p:cNvSpPr txBox="1"/>
          <p:nvPr>
            <p:custDataLst>
              <p:tags r:id="rId1"/>
            </p:custDataLst>
          </p:nvPr>
        </p:nvSpPr>
        <p:spPr>
          <a:xfrm>
            <a:off x="5630545" y="1061085"/>
            <a:ext cx="4505325" cy="645160"/>
          </a:xfrm>
          <a:prstGeom prst="rect">
            <a:avLst/>
          </a:prstGeom>
          <a:solidFill>
            <a:schemeClr val="accent1">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pPr algn="ctr"/>
            <a:r>
              <a:rPr lang="zh-CN" altLang="en-US" sz="3600" dirty="0">
                <a:latin typeface="黑体" panose="02010609060101010101" pitchFamily="49" charset="-122"/>
                <a:ea typeface="黑体" panose="02010609060101010101" pitchFamily="49" charset="-122"/>
                <a:cs typeface="新宋体" panose="02010609030101010101" charset="-122"/>
              </a:rPr>
              <a:t>一</a:t>
            </a:r>
            <a:r>
              <a:rPr lang="en-US" altLang="zh-CN" sz="3600" dirty="0">
                <a:latin typeface="黑体" panose="02010609060101010101" pitchFamily="49" charset="-122"/>
                <a:ea typeface="黑体" panose="02010609060101010101" pitchFamily="49" charset="-122"/>
                <a:cs typeface="新宋体" panose="02010609030101010101" charset="-122"/>
              </a:rPr>
              <a:t>·</a:t>
            </a:r>
            <a:r>
              <a:rPr lang="zh-CN" altLang="en-US" sz="3600" dirty="0">
                <a:latin typeface="黑体" panose="02010609060101010101" pitchFamily="49" charset="-122"/>
                <a:ea typeface="黑体" panose="02010609060101010101" pitchFamily="49" charset="-122"/>
                <a:cs typeface="新宋体" panose="02010609030101010101" charset="-122"/>
              </a:rPr>
              <a:t>拼搏人生于困苦</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
        <p:nvSpPr>
          <p:cNvPr id="43014" name="文本框 2"/>
          <p:cNvSpPr txBox="1"/>
          <p:nvPr>
            <p:custDataLst>
              <p:tags r:id="rId2"/>
            </p:custDataLst>
          </p:nvPr>
        </p:nvSpPr>
        <p:spPr>
          <a:xfrm>
            <a:off x="5630545" y="3094673"/>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pPr algn="ctr"/>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
        <p:nvSpPr>
          <p:cNvPr id="43015" name="文本框 3"/>
          <p:cNvSpPr txBox="1"/>
          <p:nvPr>
            <p:custDataLst>
              <p:tags r:id="rId3"/>
            </p:custDataLst>
          </p:nvPr>
        </p:nvSpPr>
        <p:spPr>
          <a:xfrm>
            <a:off x="5630544" y="5515610"/>
            <a:ext cx="4505325" cy="645160"/>
          </a:xfrm>
          <a:prstGeom prst="rect">
            <a:avLst/>
          </a:prstGeom>
          <a:solidFill>
            <a:schemeClr val="accent3">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pPr algn="ctr"/>
            <a:r>
              <a:rPr lang="zh-CN" altLang="en-US" sz="3600" dirty="0">
                <a:latin typeface="黑体" panose="02010609060101010101" pitchFamily="49" charset="-122"/>
                <a:ea typeface="黑体" panose="02010609060101010101" pitchFamily="49" charset="-122"/>
                <a:cs typeface="新宋体" panose="02010609030101010101" charset="-122"/>
              </a:rPr>
              <a:t>三·昭示精神于后世</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pic>
        <p:nvPicPr>
          <p:cNvPr id="43009" name="Picture 6" descr="f62faf1ab1a97433dbb4bd18"/>
          <p:cNvPicPr>
            <a:picLocks noChangeAspect="1"/>
          </p:cNvPicPr>
          <p:nvPr>
            <p:custDataLst>
              <p:tags r:id="rId4"/>
            </p:custDataLst>
          </p:nvPr>
        </p:nvPicPr>
        <p:blipFill>
          <a:blip r:embed="rId5"/>
          <a:stretch>
            <a:fillRect/>
          </a:stretch>
        </p:blipFill>
        <p:spPr>
          <a:xfrm>
            <a:off x="767080" y="981075"/>
            <a:ext cx="4011295" cy="5362575"/>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51923" y="1988882"/>
            <a:ext cx="6086886" cy="3769713"/>
            <a:chOff x="468313" y="1700213"/>
            <a:chExt cx="8135937" cy="5038725"/>
          </a:xfrm>
        </p:grpSpPr>
        <p:grpSp>
          <p:nvGrpSpPr>
            <p:cNvPr id="11" name="组合 10"/>
            <p:cNvGrpSpPr/>
            <p:nvPr/>
          </p:nvGrpSpPr>
          <p:grpSpPr bwMode="auto">
            <a:xfrm>
              <a:off x="468313" y="1700213"/>
              <a:ext cx="2573337" cy="1920875"/>
              <a:chOff x="295" y="1071"/>
              <a:chExt cx="1621" cy="1210"/>
            </a:xfrm>
          </p:grpSpPr>
          <p:pic>
            <p:nvPicPr>
              <p:cNvPr id="18" name="内容占位符 67588" descr="1777"/>
              <p:cNvPicPr>
                <a:picLocks noGrp="1"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295" y="1389"/>
                <a:ext cx="1621" cy="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67589"/>
              <p:cNvSpPr txBox="1">
                <a:spLocks noChangeArrowheads="1"/>
              </p:cNvSpPr>
              <p:nvPr>
                <p:custDataLst>
                  <p:tags r:id="rId3"/>
                </p:custDataLst>
              </p:nvPr>
            </p:nvSpPr>
            <p:spPr bwMode="auto">
              <a:xfrm>
                <a:off x="476" y="1071"/>
                <a:ext cx="99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095" b="1" dirty="0">
                    <a:latin typeface="黑体" panose="02010609060101010101" pitchFamily="49" charset="-122"/>
                    <a:ea typeface="黑体" panose="02010609060101010101" pitchFamily="49" charset="-122"/>
                  </a:rPr>
                  <a:t>独立初</a:t>
                </a:r>
                <a:endParaRPr lang="zh-CN" altLang="en-US" sz="2095" b="1" dirty="0">
                  <a:latin typeface="黑体" panose="02010609060101010101" pitchFamily="49" charset="-122"/>
                  <a:ea typeface="黑体" panose="02010609060101010101" pitchFamily="49" charset="-122"/>
                </a:endParaRPr>
              </a:p>
            </p:txBody>
          </p:sp>
        </p:grpSp>
        <p:grpSp>
          <p:nvGrpSpPr>
            <p:cNvPr id="12" name="组合 11"/>
            <p:cNvGrpSpPr/>
            <p:nvPr/>
          </p:nvGrpSpPr>
          <p:grpSpPr bwMode="auto">
            <a:xfrm>
              <a:off x="1763713" y="2492375"/>
              <a:ext cx="3600450" cy="2503488"/>
              <a:chOff x="1111" y="1570"/>
              <a:chExt cx="2268" cy="1577"/>
            </a:xfrm>
          </p:grpSpPr>
          <p:pic>
            <p:nvPicPr>
              <p:cNvPr id="16" name="内容占位符 67591" descr="1818"/>
              <p:cNvPicPr>
                <a:picLocks noGrp="1"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bwMode="auto">
              <a:xfrm>
                <a:off x="1111" y="2024"/>
                <a:ext cx="2110" cy="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7592"/>
              <p:cNvSpPr txBox="1">
                <a:spLocks noChangeArrowheads="1"/>
              </p:cNvSpPr>
              <p:nvPr>
                <p:custDataLst>
                  <p:tags r:id="rId6"/>
                </p:custDataLst>
              </p:nvPr>
            </p:nvSpPr>
            <p:spPr bwMode="auto">
              <a:xfrm>
                <a:off x="1927" y="1570"/>
                <a:ext cx="1452"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095" b="1" dirty="0">
                    <a:latin typeface="黑体" panose="02010609060101010101" pitchFamily="49" charset="-122"/>
                    <a:ea typeface="黑体" panose="02010609060101010101" pitchFamily="49" charset="-122"/>
                    <a:cs typeface="新宋体" panose="02010609030101010101" charset="-122"/>
                  </a:rPr>
                  <a:t>19</a:t>
                </a:r>
                <a:r>
                  <a:rPr lang="zh-CN" altLang="en-US" sz="2095" b="1" dirty="0">
                    <a:latin typeface="黑体" panose="02010609060101010101" pitchFamily="49" charset="-122"/>
                    <a:ea typeface="黑体" panose="02010609060101010101" pitchFamily="49" charset="-122"/>
                    <a:cs typeface="新宋体" panose="02010609030101010101" charset="-122"/>
                  </a:rPr>
                  <a:t>世纪初</a:t>
                </a:r>
                <a:endParaRPr lang="zh-CN" altLang="en-US" sz="2095" b="1" dirty="0">
                  <a:latin typeface="黑体" panose="02010609060101010101" pitchFamily="49" charset="-122"/>
                  <a:ea typeface="黑体" panose="02010609060101010101" pitchFamily="49" charset="-122"/>
                  <a:cs typeface="新宋体" panose="02010609030101010101" charset="-122"/>
                </a:endParaRPr>
              </a:p>
            </p:txBody>
          </p:sp>
        </p:grpSp>
        <p:grpSp>
          <p:nvGrpSpPr>
            <p:cNvPr id="13" name="组合 12"/>
            <p:cNvGrpSpPr/>
            <p:nvPr/>
          </p:nvGrpSpPr>
          <p:grpSpPr bwMode="auto">
            <a:xfrm>
              <a:off x="3492500" y="3644900"/>
              <a:ext cx="5111750" cy="3094038"/>
              <a:chOff x="2200" y="2296"/>
              <a:chExt cx="3220" cy="1949"/>
            </a:xfrm>
          </p:grpSpPr>
          <p:pic>
            <p:nvPicPr>
              <p:cNvPr id="14" name="内容占位符 67594" descr="美国"/>
              <p:cNvPicPr>
                <a:picLocks noGrp="1"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2200" y="2704"/>
                <a:ext cx="3220" cy="1541"/>
              </a:xfrm>
              <a:prstGeom prst="rect">
                <a:avLst/>
              </a:prstGeom>
              <a:noFill/>
              <a:ln>
                <a:noFill/>
              </a:ln>
              <a:effectLst>
                <a:outerShdw dist="81317" dir="3080392"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67595"/>
              <p:cNvSpPr txBox="1">
                <a:spLocks noChangeArrowheads="1"/>
              </p:cNvSpPr>
              <p:nvPr>
                <p:custDataLst>
                  <p:tags r:id="rId9"/>
                </p:custDataLst>
              </p:nvPr>
            </p:nvSpPr>
            <p:spPr bwMode="auto">
              <a:xfrm>
                <a:off x="3424" y="2296"/>
                <a:ext cx="1134"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095" b="1" dirty="0">
                    <a:latin typeface="黑体" panose="02010609060101010101" pitchFamily="49" charset="-122"/>
                    <a:ea typeface="黑体" panose="02010609060101010101" pitchFamily="49" charset="-122"/>
                    <a:cs typeface="新宋体" panose="02010609030101010101" charset="-122"/>
                  </a:rPr>
                  <a:t>20</a:t>
                </a:r>
                <a:r>
                  <a:rPr lang="zh-CN" altLang="en-US" sz="2095" b="1" dirty="0">
                    <a:latin typeface="黑体" panose="02010609060101010101" pitchFamily="49" charset="-122"/>
                    <a:ea typeface="黑体" panose="02010609060101010101" pitchFamily="49" charset="-122"/>
                    <a:cs typeface="新宋体" panose="02010609030101010101" charset="-122"/>
                  </a:rPr>
                  <a:t>世纪</a:t>
                </a:r>
                <a:endParaRPr lang="zh-CN" altLang="en-US" sz="2095" b="1" dirty="0">
                  <a:latin typeface="黑体" panose="02010609060101010101" pitchFamily="49" charset="-122"/>
                  <a:ea typeface="黑体" panose="02010609060101010101" pitchFamily="49" charset="-122"/>
                  <a:cs typeface="新宋体" panose="02010609030101010101" charset="-122"/>
                </a:endParaRPr>
              </a:p>
            </p:txBody>
          </p:sp>
        </p:grpSp>
      </p:grpSp>
      <p:sp>
        <p:nvSpPr>
          <p:cNvPr id="20" name="Text Box 8"/>
          <p:cNvSpPr txBox="1"/>
          <p:nvPr>
            <p:custDataLst>
              <p:tags r:id="rId10"/>
            </p:custDataLst>
          </p:nvPr>
        </p:nvSpPr>
        <p:spPr>
          <a:xfrm>
            <a:off x="839470" y="1105580"/>
            <a:ext cx="10369098" cy="523220"/>
          </a:xfrm>
          <a:prstGeom prst="rect">
            <a:avLst/>
          </a:prstGeom>
          <a:noFill/>
          <a:ln w="9525">
            <a:noFill/>
          </a:ln>
        </p:spPr>
        <p:txBody>
          <a:bodyPr wrap="square">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三</a:t>
            </a:r>
            <a:r>
              <a:rPr lang="zh-CN" altLang="en-US" sz="2800" b="1" dirty="0">
                <a:latin typeface="黑体" panose="02010609060101010101" pitchFamily="49" charset="-122"/>
                <a:ea typeface="黑体" panose="02010609060101010101" pitchFamily="49" charset="-122"/>
                <a:sym typeface="宋体" panose="02010600030101010101" pitchFamily="2" charset="-122"/>
              </a:rPr>
              <a:t>个时期的美国国旗有什么变化？你知道这一变化说明了什么</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a:t>
            </a:r>
            <a:endParaRPr lang="en-US" altLang="zh-CN" sz="28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3"/>
          <p:cNvSpPr txBox="1"/>
          <p:nvPr>
            <p:custDataLst>
              <p:tags r:id="rId11"/>
            </p:custDataLst>
          </p:nvPr>
        </p:nvSpPr>
        <p:spPr>
          <a:xfrm>
            <a:off x="6744073" y="1812010"/>
            <a:ext cx="5040560" cy="4092575"/>
          </a:xfrm>
          <a:prstGeom prst="rect">
            <a:avLst/>
          </a:prstGeom>
          <a:solidFill>
            <a:schemeClr val="accent4">
              <a:lumMod val="20000"/>
              <a:lumOff val="80000"/>
            </a:schemeClr>
          </a:solidFill>
        </p:spPr>
        <p:txBody>
          <a:bodyPr wrap="square" rtlCol="0">
            <a:spAutoFit/>
          </a:bodyPr>
          <a:lstStyle/>
          <a:p>
            <a:r>
              <a:rPr lang="zh-CN" altLang="en-US" sz="2000"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000" dirty="0" smtClean="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美国</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国旗为星条旗，旗面左上角为蓝色星区，区内的星数于有关部门规定，美国的州数就是国旗上的星数。星区以外是</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13</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道红白相间的条纹，</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13</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道条纹代表最初北美</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13</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块殖民地。红色象征强大和勇气，白色象征纯洁和清白，蓝色则象征警惕，坚韧不拔和正义。</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1818</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年美国国会通过法案，国旗上的红白宽条固定为</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13</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道，五角星数目应与合众国州数一致。每增加一个州，国旗上就增加一颗星，一般在新州加入后的第二年</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7</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月</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4</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日执行。至今国旗上已增至</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50</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颗星，代表美国的</a:t>
            </a:r>
            <a:r>
              <a:rPr lang="en-US" altLang="zh-CN"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50</a:t>
            </a:r>
            <a:r>
              <a:rPr lang="zh-CN" altLang="en-US" sz="2000" dirty="0">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个州。</a:t>
            </a:r>
            <a:r>
              <a:rPr lang="zh-CN" altLang="en-US" sz="2000" dirty="0" smtClean="0">
                <a:solidFill>
                  <a:srgbClr val="C0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三</a:t>
            </a:r>
            <a:r>
              <a:rPr lang="zh-CN" altLang="en-US" sz="2000" dirty="0">
                <a:solidFill>
                  <a:srgbClr val="C0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个</a:t>
            </a:r>
            <a:r>
              <a:rPr lang="zh-CN" altLang="en-US" sz="2000" dirty="0" smtClean="0">
                <a:solidFill>
                  <a:srgbClr val="C0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时期国旗变化：</a:t>
            </a:r>
            <a:r>
              <a:rPr lang="zh-CN" altLang="en-US" sz="2000" dirty="0">
                <a:solidFill>
                  <a:srgbClr val="C00000"/>
                </a:solidFill>
                <a:latin typeface="黑体" panose="02010609060101010101" pitchFamily="49" charset="-122"/>
                <a:ea typeface="黑体" panose="02010609060101010101" pitchFamily="49" charset="-122"/>
                <a:cs typeface="新宋体" panose="02010609030101010101" charset="-122"/>
                <a:sym typeface="宋体" panose="02010600030101010101" pitchFamily="2" charset="-122"/>
              </a:rPr>
              <a:t>国旗星数不断增加，说明美国领土在不断扩张。</a:t>
            </a:r>
            <a:endParaRPr lang="zh-CN" altLang="en-US" sz="2000" dirty="0">
              <a:latin typeface="黑体" panose="02010609060101010101" pitchFamily="49" charset="-122"/>
              <a:ea typeface="黑体" panose="02010609060101010101" pitchFamily="49" charset="-122"/>
              <a:cs typeface="新宋体" panose="02010609030101010101" charset="-122"/>
            </a:endParaRPr>
          </a:p>
        </p:txBody>
      </p:sp>
      <p:sp>
        <p:nvSpPr>
          <p:cNvPr id="43013" name="文本框 1"/>
          <p:cNvSpPr txBox="1"/>
          <p:nvPr>
            <p:custDataLst>
              <p:tags r:id="rId12"/>
            </p:custDataLst>
          </p:nvPr>
        </p:nvSpPr>
        <p:spPr>
          <a:xfrm>
            <a:off x="3792220" y="116632"/>
            <a:ext cx="4505325" cy="645160"/>
          </a:xfrm>
          <a:prstGeom prst="rect">
            <a:avLst/>
          </a:prstGeom>
          <a:solidFill>
            <a:schemeClr val="accent1">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一</a:t>
            </a:r>
            <a:r>
              <a:rPr lang="en-US" altLang="zh-CN" sz="3600" dirty="0">
                <a:latin typeface="黑体" panose="02010609060101010101" pitchFamily="49" charset="-122"/>
                <a:ea typeface="黑体" panose="02010609060101010101" pitchFamily="49" charset="-122"/>
                <a:cs typeface="新宋体" panose="02010609030101010101" charset="-122"/>
              </a:rPr>
              <a:t>·</a:t>
            </a:r>
            <a:r>
              <a:rPr lang="zh-CN" altLang="en-US" sz="3600" dirty="0">
                <a:latin typeface="黑体" panose="02010609060101010101" pitchFamily="49" charset="-122"/>
                <a:ea typeface="黑体" panose="02010609060101010101" pitchFamily="49" charset="-122"/>
                <a:cs typeface="新宋体" panose="02010609030101010101" charset="-122"/>
              </a:rPr>
              <a:t>拼搏人生于困苦</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8609" descr="美国领土扩张1"/>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2207568" y="1268730"/>
            <a:ext cx="7767320" cy="477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标注 68626"/>
          <p:cNvSpPr>
            <a:spLocks noChangeArrowheads="1"/>
          </p:cNvSpPr>
          <p:nvPr>
            <p:custDataLst>
              <p:tags r:id="rId3"/>
            </p:custDataLst>
          </p:nvPr>
        </p:nvSpPr>
        <p:spPr bwMode="auto">
          <a:xfrm>
            <a:off x="6456040" y="3440112"/>
            <a:ext cx="1614805" cy="431800"/>
          </a:xfrm>
          <a:prstGeom prst="wedgeRectCallout">
            <a:avLst>
              <a:gd name="adj1" fmla="val -81651"/>
              <a:gd name="adj2" fmla="val 51819"/>
            </a:avLst>
          </a:prstGeom>
        </p:spPr>
        <p:style>
          <a:lnRef idx="2">
            <a:schemeClr val="accent1"/>
          </a:lnRef>
          <a:fillRef idx="1">
            <a:schemeClr val="lt1"/>
          </a:fillRef>
          <a:effectRef idx="0">
            <a:schemeClr val="accent1"/>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795" b="1" dirty="0">
                <a:solidFill>
                  <a:srgbClr val="996600"/>
                </a:solidFill>
                <a:latin typeface="黑体" panose="02010609060101010101" pitchFamily="49" charset="-122"/>
                <a:ea typeface="黑体" panose="02010609060101010101" pitchFamily="49" charset="-122"/>
              </a:rPr>
              <a:t>1845年吞并</a:t>
            </a:r>
            <a:endParaRPr lang="zh-CN" altLang="en-US" sz="1795" b="1" dirty="0">
              <a:solidFill>
                <a:srgbClr val="996600"/>
              </a:solidFill>
              <a:latin typeface="黑体" panose="02010609060101010101" pitchFamily="49" charset="-122"/>
              <a:ea typeface="黑体" panose="02010609060101010101" pitchFamily="49" charset="-122"/>
            </a:endParaRPr>
          </a:p>
        </p:txBody>
      </p:sp>
      <p:sp>
        <p:nvSpPr>
          <p:cNvPr id="19" name="矩形标注 68617"/>
          <p:cNvSpPr>
            <a:spLocks noChangeArrowheads="1"/>
          </p:cNvSpPr>
          <p:nvPr>
            <p:custDataLst>
              <p:tags r:id="rId4"/>
            </p:custDataLst>
          </p:nvPr>
        </p:nvSpPr>
        <p:spPr bwMode="auto">
          <a:xfrm>
            <a:off x="4152107" y="1412748"/>
            <a:ext cx="2007380" cy="377586"/>
          </a:xfrm>
          <a:prstGeom prst="wedgeRectCallout">
            <a:avLst>
              <a:gd name="adj1" fmla="val -9194"/>
              <a:gd name="adj2" fmla="val 186593"/>
            </a:avLst>
          </a:prstGeom>
        </p:spPr>
        <p:style>
          <a:lnRef idx="2">
            <a:schemeClr val="accent1"/>
          </a:lnRef>
          <a:fillRef idx="1">
            <a:schemeClr val="lt1"/>
          </a:fillRef>
          <a:effectRef idx="0">
            <a:schemeClr val="accent1"/>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795" b="1" dirty="0">
                <a:solidFill>
                  <a:srgbClr val="996600"/>
                </a:solidFill>
                <a:latin typeface="黑体" panose="02010609060101010101" pitchFamily="49" charset="-122"/>
                <a:ea typeface="黑体" panose="02010609060101010101" pitchFamily="49" charset="-122"/>
              </a:rPr>
              <a:t>1803年从法购得</a:t>
            </a:r>
            <a:endParaRPr lang="zh-CN" altLang="en-US" sz="1795" b="1" dirty="0">
              <a:solidFill>
                <a:srgbClr val="996600"/>
              </a:solidFill>
              <a:latin typeface="黑体" panose="02010609060101010101" pitchFamily="49" charset="-122"/>
              <a:ea typeface="黑体" panose="02010609060101010101" pitchFamily="49" charset="-122"/>
            </a:endParaRPr>
          </a:p>
        </p:txBody>
      </p:sp>
      <p:sp>
        <p:nvSpPr>
          <p:cNvPr id="20" name="矩形标注 19"/>
          <p:cNvSpPr>
            <a:spLocks noChangeArrowheads="1"/>
          </p:cNvSpPr>
          <p:nvPr>
            <p:custDataLst>
              <p:tags r:id="rId5"/>
            </p:custDataLst>
          </p:nvPr>
        </p:nvSpPr>
        <p:spPr bwMode="auto">
          <a:xfrm>
            <a:off x="2825622" y="4427565"/>
            <a:ext cx="2414482" cy="359813"/>
          </a:xfrm>
          <a:prstGeom prst="wedgeRectCallout">
            <a:avLst>
              <a:gd name="adj1" fmla="val 6197"/>
              <a:gd name="adj2" fmla="val 192885"/>
            </a:avLst>
          </a:prstGeom>
        </p:spPr>
        <p:style>
          <a:lnRef idx="2">
            <a:schemeClr val="accent1"/>
          </a:lnRef>
          <a:fillRef idx="1">
            <a:schemeClr val="lt1"/>
          </a:fillRef>
          <a:effectRef idx="0">
            <a:schemeClr val="accent1"/>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rgbClr val="996600"/>
                </a:solidFill>
                <a:ea typeface="黑体" panose="02010609060101010101" pitchFamily="49" charset="-122"/>
              </a:rPr>
              <a:t>1867年从俄国购得</a:t>
            </a:r>
            <a:endParaRPr lang="zh-CN" altLang="en-US" b="1" dirty="0">
              <a:solidFill>
                <a:srgbClr val="996600"/>
              </a:solidFill>
              <a:ea typeface="黑体" panose="02010609060101010101" pitchFamily="49" charset="-122"/>
            </a:endParaRPr>
          </a:p>
        </p:txBody>
      </p:sp>
      <p:sp>
        <p:nvSpPr>
          <p:cNvPr id="21" name="矩形标注 20"/>
          <p:cNvSpPr>
            <a:spLocks noChangeArrowheads="1"/>
          </p:cNvSpPr>
          <p:nvPr>
            <p:custDataLst>
              <p:tags r:id="rId6"/>
            </p:custDataLst>
          </p:nvPr>
        </p:nvSpPr>
        <p:spPr bwMode="auto">
          <a:xfrm>
            <a:off x="5815059" y="4459227"/>
            <a:ext cx="1575165" cy="328151"/>
          </a:xfrm>
          <a:prstGeom prst="wedgeRectCallout">
            <a:avLst>
              <a:gd name="adj1" fmla="val 6197"/>
              <a:gd name="adj2" fmla="val 192885"/>
            </a:avLst>
          </a:prstGeom>
        </p:spPr>
        <p:style>
          <a:lnRef idx="2">
            <a:schemeClr val="accent1"/>
          </a:lnRef>
          <a:fillRef idx="1">
            <a:schemeClr val="lt1"/>
          </a:fillRef>
          <a:effectRef idx="0">
            <a:schemeClr val="accent1"/>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rgbClr val="996600"/>
                </a:solidFill>
                <a:ea typeface="黑体" panose="02010609060101010101" pitchFamily="49" charset="-122"/>
              </a:rPr>
              <a:t>18</a:t>
            </a:r>
            <a:r>
              <a:rPr lang="en-US" altLang="zh-CN" b="1" dirty="0" smtClean="0">
                <a:solidFill>
                  <a:srgbClr val="996600"/>
                </a:solidFill>
                <a:ea typeface="黑体" panose="02010609060101010101" pitchFamily="49" charset="-122"/>
              </a:rPr>
              <a:t>98</a:t>
            </a:r>
            <a:r>
              <a:rPr lang="zh-CN" altLang="en-US" b="1" dirty="0" smtClean="0">
                <a:solidFill>
                  <a:srgbClr val="996600"/>
                </a:solidFill>
                <a:ea typeface="黑体" panose="02010609060101010101" pitchFamily="49" charset="-122"/>
              </a:rPr>
              <a:t>年吞并</a:t>
            </a:r>
            <a:endParaRPr lang="zh-CN" altLang="en-US" b="1" dirty="0">
              <a:solidFill>
                <a:srgbClr val="996600"/>
              </a:solidFill>
              <a:ea typeface="黑体" panose="02010609060101010101" pitchFamily="49" charset="-122"/>
            </a:endParaRPr>
          </a:p>
        </p:txBody>
      </p:sp>
      <p:sp>
        <p:nvSpPr>
          <p:cNvPr id="4" name="流程图: 过程 3"/>
          <p:cNvSpPr/>
          <p:nvPr>
            <p:custDataLst>
              <p:tags r:id="rId7"/>
            </p:custDataLst>
          </p:nvPr>
        </p:nvSpPr>
        <p:spPr>
          <a:xfrm>
            <a:off x="9261783" y="1988820"/>
            <a:ext cx="576580" cy="2725420"/>
          </a:xfrm>
          <a:prstGeom prst="flowChart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5pPr>
          </a:lstStyle>
          <a:p>
            <a:pPr lvl="0" algn="ctr"/>
            <a:endParaRPr lang="en-US" altLang="en-US" dirty="0">
              <a:solidFill>
                <a:srgbClr val="FFFFFF"/>
              </a:solidFill>
              <a:latin typeface="Calibri" panose="020F0502020204030204" charset="0"/>
              <a:ea typeface="幼圆" panose="02010509060101010101" charset="-122"/>
            </a:endParaRPr>
          </a:p>
        </p:txBody>
      </p:sp>
      <p:sp>
        <p:nvSpPr>
          <p:cNvPr id="5" name="流程图: 过程 4"/>
          <p:cNvSpPr/>
          <p:nvPr>
            <p:custDataLst>
              <p:tags r:id="rId8"/>
            </p:custDataLst>
          </p:nvPr>
        </p:nvSpPr>
        <p:spPr>
          <a:xfrm>
            <a:off x="2311708" y="1868170"/>
            <a:ext cx="576580" cy="2874645"/>
          </a:xfrm>
          <a:prstGeom prst="flowChartProcess">
            <a:avLst/>
          </a:prstGeom>
          <a:noFill/>
          <a:ln w="38100" cap="flat"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charset="0"/>
                <a:ea typeface="幼圆" panose="02010509060101010101" charset="-122"/>
                <a:cs typeface="+mn-cs"/>
              </a:defRPr>
            </a:lvl5pPr>
          </a:lstStyle>
          <a:p>
            <a:pPr lvl="0" algn="ctr"/>
            <a:endParaRPr lang="en-US" altLang="en-US" dirty="0">
              <a:solidFill>
                <a:srgbClr val="FFFFFF"/>
              </a:solidFill>
              <a:latin typeface="Calibri" panose="020F0502020204030204" charset="0"/>
              <a:ea typeface="幼圆" panose="02010509060101010101" charset="-122"/>
            </a:endParaRPr>
          </a:p>
        </p:txBody>
      </p:sp>
      <p:sp>
        <p:nvSpPr>
          <p:cNvPr id="47111" name="文本框 7"/>
          <p:cNvSpPr txBox="1"/>
          <p:nvPr>
            <p:custDataLst>
              <p:tags r:id="rId9"/>
            </p:custDataLst>
          </p:nvPr>
        </p:nvSpPr>
        <p:spPr>
          <a:xfrm>
            <a:off x="9264006" y="1296670"/>
            <a:ext cx="531812" cy="571500"/>
          </a:xfrm>
          <a:prstGeom prst="rect">
            <a:avLst/>
          </a:prstGeom>
          <a:solidFill>
            <a:srgbClr val="FF0000"/>
          </a:solidFill>
          <a:ln w="9525">
            <a:noFill/>
          </a:ln>
        </p:spPr>
        <p:txBody>
          <a:bodyPr anchor="t" anchorCtr="0">
            <a:spAutoFit/>
          </a:bodyPr>
          <a:lstStyle/>
          <a:p>
            <a:pPr>
              <a:lnSpc>
                <a:spcPct val="130000"/>
              </a:lnSpc>
            </a:pPr>
            <a:r>
              <a:rPr lang="zh-CN" altLang="zh-CN" sz="2400" dirty="0">
                <a:latin typeface="华文行楷" panose="02010800040101010101" pitchFamily="2" charset="-122"/>
                <a:ea typeface="华文行楷" panose="02010800040101010101" pitchFamily="2" charset="-122"/>
              </a:rPr>
              <a:t>东</a:t>
            </a:r>
            <a:endParaRPr lang="zh-CN" altLang="zh-CN" sz="2400" dirty="0">
              <a:latin typeface="华文行楷" panose="02010800040101010101" pitchFamily="2" charset="-122"/>
              <a:ea typeface="华文行楷" panose="02010800040101010101" pitchFamily="2" charset="-122"/>
            </a:endParaRPr>
          </a:p>
        </p:txBody>
      </p:sp>
      <p:sp>
        <p:nvSpPr>
          <p:cNvPr id="47112" name="文本框 8"/>
          <p:cNvSpPr txBox="1"/>
          <p:nvPr>
            <p:custDataLst>
              <p:tags r:id="rId10"/>
            </p:custDataLst>
          </p:nvPr>
        </p:nvSpPr>
        <p:spPr>
          <a:xfrm>
            <a:off x="2351078" y="1269365"/>
            <a:ext cx="531813" cy="571500"/>
          </a:xfrm>
          <a:prstGeom prst="rect">
            <a:avLst/>
          </a:prstGeom>
          <a:solidFill>
            <a:srgbClr val="FF0000"/>
          </a:solidFill>
          <a:ln w="9525">
            <a:noFill/>
          </a:ln>
        </p:spPr>
        <p:txBody>
          <a:bodyPr anchor="t" anchorCtr="0">
            <a:spAutoFit/>
          </a:bodyPr>
          <a:lstStyle/>
          <a:p>
            <a:pPr>
              <a:lnSpc>
                <a:spcPct val="130000"/>
              </a:lnSpc>
            </a:pPr>
            <a:r>
              <a:rPr lang="zh-CN" altLang="zh-CN" sz="2400" dirty="0">
                <a:latin typeface="华文行楷" panose="02010800040101010101" pitchFamily="2" charset="-122"/>
                <a:ea typeface="华文行楷" panose="02010800040101010101" pitchFamily="2" charset="-122"/>
              </a:rPr>
              <a:t>西</a:t>
            </a:r>
            <a:endParaRPr lang="zh-CN" altLang="zh-CN" sz="2400" dirty="0">
              <a:latin typeface="华文行楷" panose="02010800040101010101" pitchFamily="2" charset="-122"/>
              <a:ea typeface="华文行楷" panose="02010800040101010101" pitchFamily="2" charset="-122"/>
            </a:endParaRPr>
          </a:p>
        </p:txBody>
      </p:sp>
      <p:cxnSp>
        <p:nvCxnSpPr>
          <p:cNvPr id="6" name="直接箭头连接符 5"/>
          <p:cNvCxnSpPr/>
          <p:nvPr>
            <p:custDataLst>
              <p:tags r:id="rId11"/>
            </p:custDataLst>
          </p:nvPr>
        </p:nvCxnSpPr>
        <p:spPr>
          <a:xfrm flipH="1">
            <a:off x="4348471" y="2349500"/>
            <a:ext cx="3382963" cy="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110" name="文本框 2"/>
          <p:cNvSpPr txBox="1"/>
          <p:nvPr>
            <p:custDataLst>
              <p:tags r:id="rId12"/>
            </p:custDataLst>
          </p:nvPr>
        </p:nvSpPr>
        <p:spPr>
          <a:xfrm>
            <a:off x="5240104" y="2497858"/>
            <a:ext cx="2242922" cy="779059"/>
          </a:xfrm>
          <a:prstGeom prst="rect">
            <a:avLst/>
          </a:prstGeom>
          <a:solidFill>
            <a:schemeClr val="bg1"/>
          </a:solidFill>
          <a:ln w="28575" cap="flat" cmpd="sng">
            <a:solidFill>
              <a:schemeClr val="tx1"/>
            </a:solidFill>
            <a:prstDash val="solid"/>
            <a:round/>
            <a:headEnd type="none" w="med" len="med"/>
            <a:tailEnd type="none" w="med" len="med"/>
          </a:ln>
        </p:spPr>
        <p:txBody>
          <a:bodyPr wrap="none" anchor="t" anchorCtr="0">
            <a:spAutoFit/>
          </a:bodyPr>
          <a:lstStyle/>
          <a:p>
            <a:pPr>
              <a:lnSpc>
                <a:spcPct val="130000"/>
              </a:lnSpc>
            </a:pPr>
            <a:r>
              <a:rPr lang="zh-CN" altLang="zh-CN" sz="4000" b="1" dirty="0">
                <a:latin typeface="黑体" panose="02010609060101010101" pitchFamily="49" charset="-122"/>
                <a:ea typeface="黑体" panose="02010609060101010101" pitchFamily="49" charset="-122"/>
              </a:rPr>
              <a:t>西进运动</a:t>
            </a:r>
            <a:endParaRPr lang="zh-CN" altLang="zh-CN" sz="4000" b="1" dirty="0">
              <a:latin typeface="黑体" panose="02010609060101010101" pitchFamily="49" charset="-122"/>
              <a:ea typeface="黑体" panose="02010609060101010101" pitchFamily="49" charset="-122"/>
            </a:endParaRPr>
          </a:p>
        </p:txBody>
      </p:sp>
      <p:sp>
        <p:nvSpPr>
          <p:cNvPr id="14" name="文本框 1"/>
          <p:cNvSpPr txBox="1"/>
          <p:nvPr>
            <p:custDataLst>
              <p:tags r:id="rId13"/>
            </p:custDataLst>
          </p:nvPr>
        </p:nvSpPr>
        <p:spPr>
          <a:xfrm>
            <a:off x="3792220" y="116632"/>
            <a:ext cx="4505325" cy="645160"/>
          </a:xfrm>
          <a:prstGeom prst="rect">
            <a:avLst/>
          </a:prstGeom>
          <a:solidFill>
            <a:schemeClr val="accent1">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一</a:t>
            </a:r>
            <a:r>
              <a:rPr lang="en-US" altLang="zh-CN" sz="3600" dirty="0">
                <a:latin typeface="黑体" panose="02010609060101010101" pitchFamily="49" charset="-122"/>
                <a:ea typeface="黑体" panose="02010609060101010101" pitchFamily="49" charset="-122"/>
                <a:cs typeface="新宋体" panose="02010609030101010101" charset="-122"/>
              </a:rPr>
              <a:t>·</a:t>
            </a:r>
            <a:r>
              <a:rPr lang="zh-CN" altLang="en-US" sz="3600" dirty="0">
                <a:latin typeface="黑体" panose="02010609060101010101" pitchFamily="49" charset="-122"/>
                <a:ea typeface="黑体" panose="02010609060101010101" pitchFamily="49" charset="-122"/>
                <a:cs typeface="新宋体" panose="02010609030101010101" charset="-122"/>
              </a:rPr>
              <a:t>拼搏人生于困苦</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5"/>
          <p:cNvSpPr txBox="1"/>
          <p:nvPr>
            <p:custDataLst>
              <p:tags r:id="rId1"/>
            </p:custDataLst>
          </p:nvPr>
        </p:nvSpPr>
        <p:spPr>
          <a:xfrm>
            <a:off x="461010" y="1010725"/>
            <a:ext cx="2685415" cy="650875"/>
          </a:xfrm>
          <a:prstGeom prst="rect">
            <a:avLst/>
          </a:prstGeom>
          <a:solidFill>
            <a:srgbClr val="FFE89F"/>
          </a:solidFill>
          <a:ln w="9525" cap="flat" cmpd="sng">
            <a:solidFill>
              <a:srgbClr val="FFC000"/>
            </a:solidFill>
            <a:prstDash val="solid"/>
            <a:round/>
            <a:headEnd type="none" w="med" len="med"/>
            <a:tailEnd type="none" w="med" len="med"/>
          </a:ln>
        </p:spPr>
        <p:txBody>
          <a:bodyPr wrap="none" anchor="t" anchorCtr="0">
            <a:spAutoFit/>
          </a:bodyPr>
          <a:lstStyle/>
          <a:p>
            <a:pPr>
              <a:lnSpc>
                <a:spcPct val="130000"/>
              </a:lnSpc>
            </a:pPr>
            <a:r>
              <a:rPr lang="zh-CN" altLang="zh-CN" sz="2800" b="1" dirty="0">
                <a:latin typeface="黑体" panose="02010609060101010101" pitchFamily="49" charset="-122"/>
                <a:ea typeface="黑体" panose="02010609060101010101" pitchFamily="49" charset="-122"/>
              </a:rPr>
              <a:t>活动一：故事会</a:t>
            </a:r>
            <a:endParaRPr lang="zh-CN" altLang="zh-CN" sz="2800" b="1" dirty="0">
              <a:latin typeface="黑体" panose="02010609060101010101" pitchFamily="49" charset="-122"/>
              <a:ea typeface="黑体" panose="02010609060101010101" pitchFamily="49" charset="-122"/>
            </a:endParaRPr>
          </a:p>
        </p:txBody>
      </p:sp>
      <p:sp>
        <p:nvSpPr>
          <p:cNvPr id="48130" name="文本框 7"/>
          <p:cNvSpPr txBox="1"/>
          <p:nvPr>
            <p:custDataLst>
              <p:tags r:id="rId2"/>
            </p:custDataLst>
          </p:nvPr>
        </p:nvSpPr>
        <p:spPr>
          <a:xfrm>
            <a:off x="2914648" y="1698005"/>
            <a:ext cx="6260465" cy="650875"/>
          </a:xfrm>
          <a:prstGeom prst="rect">
            <a:avLst/>
          </a:prstGeom>
          <a:noFill/>
          <a:ln w="19050" cap="flat" cmpd="sng">
            <a:solidFill>
              <a:schemeClr val="tx1"/>
            </a:solidFill>
            <a:prstDash val="solid"/>
            <a:round/>
            <a:headEnd type="none" w="med" len="med"/>
            <a:tailEnd type="none" w="med" len="med"/>
          </a:ln>
        </p:spPr>
        <p:txBody>
          <a:bodyPr wrap="none" anchor="t" anchorCtr="0">
            <a:spAutoFit/>
          </a:bodyPr>
          <a:lstStyle/>
          <a:p>
            <a:pPr>
              <a:lnSpc>
                <a:spcPct val="130000"/>
              </a:lnSpc>
            </a:pPr>
            <a:r>
              <a:rPr lang="zh-CN" altLang="en-US" sz="2800" b="1" dirty="0">
                <a:latin typeface="黑体" panose="02010609060101010101" pitchFamily="49" charset="-122"/>
                <a:ea typeface="黑体" panose="02010609060101010101" pitchFamily="49" charset="-122"/>
              </a:rPr>
              <a:t>讲述林肯从出生到成为总统的人生经历</a:t>
            </a:r>
            <a:endParaRPr lang="zh-CN" altLang="en-US" sz="2800" b="1" dirty="0">
              <a:latin typeface="黑体" panose="02010609060101010101" pitchFamily="49" charset="-122"/>
              <a:ea typeface="黑体" panose="02010609060101010101" pitchFamily="49" charset="-122"/>
            </a:endParaRPr>
          </a:p>
        </p:txBody>
      </p:sp>
      <p:pic>
        <p:nvPicPr>
          <p:cNvPr id="48131" name="图片 8"/>
          <p:cNvPicPr>
            <a:picLocks noChangeAspect="1"/>
          </p:cNvPicPr>
          <p:nvPr>
            <p:custDataLst>
              <p:tags r:id="rId3"/>
            </p:custDataLst>
          </p:nvPr>
        </p:nvPicPr>
        <p:blipFill>
          <a:blip r:embed="rId4"/>
          <a:srcRect b="5499"/>
          <a:stretch>
            <a:fillRect/>
          </a:stretch>
        </p:blipFill>
        <p:spPr>
          <a:xfrm>
            <a:off x="2048725" y="2420888"/>
            <a:ext cx="7992313" cy="3868196"/>
          </a:xfrm>
          <a:prstGeom prst="rect">
            <a:avLst/>
          </a:prstGeom>
          <a:noFill/>
          <a:ln w="9525">
            <a:noFill/>
          </a:ln>
        </p:spPr>
      </p:pic>
      <p:sp>
        <p:nvSpPr>
          <p:cNvPr id="6" name="文本框 1"/>
          <p:cNvSpPr txBox="1"/>
          <p:nvPr>
            <p:custDataLst>
              <p:tags r:id="rId5"/>
            </p:custDataLst>
          </p:nvPr>
        </p:nvSpPr>
        <p:spPr>
          <a:xfrm>
            <a:off x="3792220" y="116632"/>
            <a:ext cx="4505325" cy="645160"/>
          </a:xfrm>
          <a:prstGeom prst="rect">
            <a:avLst/>
          </a:prstGeom>
          <a:solidFill>
            <a:schemeClr val="accent1">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一</a:t>
            </a:r>
            <a:r>
              <a:rPr lang="en-US" altLang="zh-CN" sz="3600" dirty="0">
                <a:latin typeface="黑体" panose="02010609060101010101" pitchFamily="49" charset="-122"/>
                <a:ea typeface="黑体" panose="02010609060101010101" pitchFamily="49" charset="-122"/>
                <a:cs typeface="新宋体" panose="02010609030101010101" charset="-122"/>
              </a:rPr>
              <a:t>·</a:t>
            </a:r>
            <a:r>
              <a:rPr lang="zh-CN" altLang="en-US" sz="3600" dirty="0">
                <a:latin typeface="黑体" panose="02010609060101010101" pitchFamily="49" charset="-122"/>
                <a:ea typeface="黑体" panose="02010609060101010101" pitchFamily="49" charset="-122"/>
                <a:cs typeface="新宋体" panose="02010609030101010101" charset="-122"/>
              </a:rPr>
              <a:t>拼搏人生于困苦</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12" descr="1.jpg"/>
          <p:cNvPicPr>
            <a:picLocks noChangeAspect="1"/>
          </p:cNvPicPr>
          <p:nvPr>
            <p:custDataLst>
              <p:tags r:id="rId1"/>
            </p:custDataLst>
          </p:nvPr>
        </p:nvPicPr>
        <p:blipFill>
          <a:blip r:embed="rId2"/>
          <a:stretch>
            <a:fillRect/>
          </a:stretch>
        </p:blipFill>
        <p:spPr>
          <a:xfrm>
            <a:off x="1199456" y="1196751"/>
            <a:ext cx="9649072" cy="5149329"/>
          </a:xfrm>
          <a:prstGeom prst="rect">
            <a:avLst/>
          </a:prstGeom>
          <a:noFill/>
          <a:ln w="9525">
            <a:noFill/>
          </a:ln>
        </p:spPr>
      </p:pic>
      <p:sp>
        <p:nvSpPr>
          <p:cNvPr id="43014" name="文本框 2"/>
          <p:cNvSpPr txBox="1"/>
          <p:nvPr>
            <p:custDataLst>
              <p:tags r:id="rId3"/>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3" descr="2.jpg"/>
          <p:cNvPicPr>
            <a:picLocks noChangeAspect="1"/>
          </p:cNvPicPr>
          <p:nvPr>
            <p:custDataLst>
              <p:tags r:id="rId1"/>
            </p:custDataLst>
          </p:nvPr>
        </p:nvPicPr>
        <p:blipFill>
          <a:blip r:embed="rId2"/>
          <a:stretch>
            <a:fillRect/>
          </a:stretch>
        </p:blipFill>
        <p:spPr>
          <a:xfrm>
            <a:off x="1199456" y="1052736"/>
            <a:ext cx="9727981" cy="5328592"/>
          </a:xfrm>
          <a:prstGeom prst="rect">
            <a:avLst/>
          </a:prstGeom>
          <a:noFill/>
          <a:ln w="9525">
            <a:noFill/>
          </a:ln>
        </p:spPr>
      </p:pic>
      <p:sp>
        <p:nvSpPr>
          <p:cNvPr id="4" name="文本框 2"/>
          <p:cNvSpPr txBox="1"/>
          <p:nvPr>
            <p:custDataLst>
              <p:tags r:id="rId3"/>
            </p:custDataLst>
          </p:nvPr>
        </p:nvSpPr>
        <p:spPr>
          <a:xfrm>
            <a:off x="4007767" y="116632"/>
            <a:ext cx="4505325" cy="645160"/>
          </a:xfrm>
          <a:prstGeom prst="rect">
            <a:avLst/>
          </a:prstGeom>
          <a:solidFill>
            <a:schemeClr val="accent4">
              <a:lumMod val="20000"/>
              <a:lumOff val="80000"/>
            </a:schemeClr>
          </a:solidFill>
          <a:ln w="38100" cap="flat" cmpd="sng">
            <a:solidFill>
              <a:schemeClr val="tx1"/>
            </a:solidFill>
            <a:prstDash val="solid"/>
            <a:round/>
            <a:headEnd type="none" w="med" len="med"/>
            <a:tailEnd type="none" w="med" len="med"/>
          </a:ln>
        </p:spPr>
        <p:txBody>
          <a:bodyPr anchor="t" anchorCtr="0">
            <a:spAutoFit/>
          </a:bodyPr>
          <a:lstStyle/>
          <a:p>
            <a:r>
              <a:rPr lang="zh-CN" altLang="en-US" sz="3600" dirty="0">
                <a:latin typeface="黑体" panose="02010609060101010101" pitchFamily="49" charset="-122"/>
                <a:ea typeface="黑体" panose="02010609060101010101" pitchFamily="49" charset="-122"/>
                <a:cs typeface="新宋体" panose="02010609030101010101" charset="-122"/>
              </a:rPr>
              <a:t>二·拯救联邦于危难</a:t>
            </a:r>
            <a:endParaRPr lang="zh-CN" altLang="en-US" sz="3600" dirty="0">
              <a:latin typeface="黑体" panose="02010609060101010101" pitchFamily="49" charset="-122"/>
              <a:ea typeface="黑体" panose="02010609060101010101" pitchFamily="49"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TEMPLATE_CATEGORY" val="diagram"/>
  <p:tag name="KSO_WM_TEMPLATE_INDEX" val="187"/>
  <p:tag name="KSO_WM_TAG_VERSION" val="1.0"/>
  <p:tag name="KSO_WM_BEAUTIFY_FLAG" val=""/>
  <p:tag name="KSO_WM_DIAGRAM_GROUP_CODE" val="m1-1"/>
  <p:tag name="KSO_WM_UNIT_TYPE" val="m_h_f"/>
  <p:tag name="KSO_WM_UNIT_INDEX" val="1_1_1"/>
  <p:tag name="KSO_WM_UNIT_ID" val="diagram187_1*m_h_f*1_1_1"/>
  <p:tag name="KSO_WM_UNIT_CLEAR" val="1"/>
  <p:tag name="KSO_WM_UNIT_LAYERLEVEL" val="1_1_1"/>
  <p:tag name="KSO_WM_UNIT_VALUE" val="24"/>
  <p:tag name="KSO_WM_UNIT_HIGHLIGHT" val="0"/>
  <p:tag name="KSO_WM_UNIT_COMPATIBLE" val="0"/>
  <p:tag name="KSO_WM_UNIT_PRESET_TEXT" val="INCIDIDUNT LABORE ET"/>
  <p:tag name="KSO_WM_UNIT_TEXT_FILL_FORE_SCHEMECOLOR_INDEX" val="13"/>
  <p:tag name="KSO_WM_UNIT_TEXT_FILL_TYPE" val="1"/>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 name="TABLE_ENDDRAG_ORIGIN_RECT" val="875*414"/>
  <p:tag name="TABLE_ENDDRAG_RECT" val="52*89*875*414"/>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COMMONDATA" val="eyJoZGlkIjoiM2U4YTQ4NGZjZGI1ZTdhNzIzYmNmNDRkZGU5MmI4ODIifQ=="/>
  <p:tag name="KSO_WPP_MARK_KEY" val="3a5f311e-f7f9-41e5-b799-f34613bd13a0"/>
  <p:tag name="commondata" val="eyJoZGlkIjoiMDc0YmVkNzIyYTUyMGViMjlkZjRjOWNkOGFjNWZiMmUifQ=="/>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1185"/>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AS_UNIQUEID" val="1290"/>
</p:tagLst>
</file>

<file path=ppt/tags/tag43.xml><?xml version="1.0" encoding="utf-8"?>
<p:tagLst xmlns:p="http://schemas.openxmlformats.org/presentationml/2006/main">
  <p:tag name="AS_UNIQUEID" val="1291"/>
</p:tagLst>
</file>

<file path=ppt/tags/tag44.xml><?xml version="1.0" encoding="utf-8"?>
<p:tagLst xmlns:p="http://schemas.openxmlformats.org/presentationml/2006/main">
  <p:tag name="AS_UNIQUEID" val="1292"/>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wm#"/>
  <p:tag name="KSO_WM_TEMPLATE_CATEGORY" val="custom"/>
  <p:tag name="KSO_WM_TEMPLATE_INDEX" val="2020497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wm#"/>
  <p:tag name="KSO_WM_TEMPLATE_CATEGORY" val="custom"/>
  <p:tag name="KSO_WM_TEMPLATE_INDEX" val="20207618"/>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wm#"/>
  <p:tag name="KSO_WM_TEMPLATE_CATEGORY" val="custom"/>
  <p:tag name="KSO_WM_TEMPLATE_INDEX" val="20207618"/>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wm#"/>
  <p:tag name="KSO_WM_TEMPLATE_CATEGORY" val="custom"/>
  <p:tag name="KSO_WM_TEMPLATE_INDEX" val="20204976"/>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wm#"/>
  <p:tag name="KSO_WM_TEMPLATE_CATEGORY" val="custom"/>
  <p:tag name="KSO_WM_TEMPLATE_INDEX" val="20204976"/>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wm#"/>
  <p:tag name="KSO_WM_TEMPLATE_CATEGORY" val="custom"/>
  <p:tag name="KSO_WM_TEMPLATE_INDEX" val="20204976"/>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6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4032</Words>
  <Application>WPS 演示</Application>
  <PresentationFormat>自定义</PresentationFormat>
  <Paragraphs>488</Paragraphs>
  <Slides>36</Slides>
  <Notes>1</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2</vt:i4>
      </vt:variant>
      <vt:variant>
        <vt:lpstr>幻灯片标题</vt:lpstr>
      </vt:variant>
      <vt:variant>
        <vt:i4>36</vt:i4>
      </vt:variant>
    </vt:vector>
  </HeadingPairs>
  <TitlesOfParts>
    <vt:vector size="58" baseType="lpstr">
      <vt:lpstr>Arial</vt:lpstr>
      <vt:lpstr>宋体</vt:lpstr>
      <vt:lpstr>Wingdings</vt:lpstr>
      <vt:lpstr>Wingdings</vt:lpstr>
      <vt:lpstr>黑体</vt:lpstr>
      <vt:lpstr>新宋体</vt:lpstr>
      <vt:lpstr>Times New Roman</vt:lpstr>
      <vt:lpstr>Calibri</vt:lpstr>
      <vt:lpstr>幼圆</vt:lpstr>
      <vt:lpstr>华文行楷</vt:lpstr>
      <vt:lpstr>微软雅黑</vt:lpstr>
      <vt:lpstr>Arial Unicode MS</vt:lpstr>
      <vt:lpstr>方正大黑简体</vt:lpstr>
      <vt:lpstr>隶书</vt:lpstr>
      <vt:lpstr>华文中宋</vt:lpstr>
      <vt:lpstr>迷你简超粗圆</vt:lpstr>
      <vt:lpstr>楷体</vt:lpstr>
      <vt:lpstr>Tahoma</vt:lpstr>
      <vt:lpstr>6_自定义设计方案</vt:lpstr>
      <vt:lpstr>课后作业</vt:lpstr>
      <vt:lpstr>Paint.Picture</vt:lpstr>
      <vt:lpstr>CorelDRAW.Graphic.10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93</cp:revision>
  <dcterms:created xsi:type="dcterms:W3CDTF">2023-08-24T08:36:00Z</dcterms:created>
  <dcterms:modified xsi:type="dcterms:W3CDTF">2024-07-03T08:41:03Z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42C5EAF3F06A427ABA48777654F18D5F_12</vt:lpwstr>
  </property>
</Properties>
</file>